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4"/>
  </p:sldMasterIdLst>
  <p:notesMasterIdLst>
    <p:notesMasterId r:id="rId22"/>
  </p:notesMasterIdLst>
  <p:handoutMasterIdLst>
    <p:handoutMasterId r:id="rId23"/>
  </p:handoutMasterIdLst>
  <p:sldIdLst>
    <p:sldId id="256" r:id="rId5"/>
    <p:sldId id="266" r:id="rId6"/>
    <p:sldId id="265" r:id="rId7"/>
    <p:sldId id="267" r:id="rId8"/>
    <p:sldId id="268" r:id="rId9"/>
    <p:sldId id="269" r:id="rId10"/>
    <p:sldId id="272" r:id="rId11"/>
    <p:sldId id="276" r:id="rId12"/>
    <p:sldId id="277" r:id="rId13"/>
    <p:sldId id="273" r:id="rId14"/>
    <p:sldId id="270" r:id="rId15"/>
    <p:sldId id="271" r:id="rId16"/>
    <p:sldId id="279" r:id="rId17"/>
    <p:sldId id="275" r:id="rId18"/>
    <p:sldId id="274" r:id="rId19"/>
    <p:sldId id="278" r:id="rId20"/>
    <p:sldId id="280" r:id="rId21"/>
  </p:sldIdLst>
  <p:sldSz cx="12192000" cy="6858000"/>
  <p:notesSz cx="6797675" cy="9926638"/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41" userDrawn="1">
          <p15:clr>
            <a:srgbClr val="A4A3A4"/>
          </p15:clr>
        </p15:guide>
        <p15:guide id="2" orient="horz" pos="816" userDrawn="1">
          <p15:clr>
            <a:srgbClr val="A4A3A4"/>
          </p15:clr>
        </p15:guide>
        <p15:guide id="3" orient="horz" pos="725">
          <p15:clr>
            <a:srgbClr val="A4A3A4"/>
          </p15:clr>
        </p15:guide>
        <p15:guide id="4" orient="horz" pos="181">
          <p15:clr>
            <a:srgbClr val="A4A3A4"/>
          </p15:clr>
        </p15:guide>
        <p15:guide id="5" orient="horz" pos="3912" userDrawn="1">
          <p15:clr>
            <a:srgbClr val="A4A3A4"/>
          </p15:clr>
        </p15:guide>
        <p15:guide id="6" pos="3840">
          <p15:clr>
            <a:srgbClr val="A4A3A4"/>
          </p15:clr>
        </p15:guide>
        <p15:guide id="7" pos="7160">
          <p15:clr>
            <a:srgbClr val="A4A3A4"/>
          </p15:clr>
        </p15:guide>
        <p15:guide id="8" pos="544">
          <p15:clr>
            <a:srgbClr val="A4A3A4"/>
          </p15:clr>
        </p15:guide>
        <p15:guide id="9" pos="7509">
          <p15:clr>
            <a:srgbClr val="A4A3A4"/>
          </p15:clr>
        </p15:guide>
        <p15:guide id="10" pos="449">
          <p15:clr>
            <a:srgbClr val="A4A3A4"/>
          </p15:clr>
        </p15:guide>
        <p15:guide id="11" pos="3720" userDrawn="1">
          <p15:clr>
            <a:srgbClr val="A4A3A4"/>
          </p15:clr>
        </p15:guide>
        <p15:guide id="12" pos="3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reau, B. (Benoit)" initials="MOB" lastIdx="1" clrIdx="0">
    <p:extLst>
      <p:ext uri="{19B8F6BF-5375-455C-9EA6-DF929625EA0E}">
        <p15:presenceInfo xmlns:p15="http://schemas.microsoft.com/office/powerpoint/2012/main" userId="Moreau, B. (Benoit)" providerId="None"/>
      </p:ext>
    </p:extLst>
  </p:cmAuthor>
  <p:cmAuthor id="2" name="I'm your father !" initials="DV" lastIdx="1" clrIdx="1"/>
  <p:cmAuthor id="3" name="" initials="" lastIdx="67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9900"/>
    <a:srgbClr val="FF6600"/>
    <a:srgbClr val="A4D76B"/>
    <a:srgbClr val="333333"/>
    <a:srgbClr val="FFFFFF"/>
    <a:srgbClr val="17A7DC"/>
    <a:srgbClr val="525199"/>
    <a:srgbClr val="FF0000"/>
    <a:srgbClr val="0033CC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24" autoAdjust="0"/>
    <p:restoredTop sz="95468" autoAdjust="0"/>
  </p:normalViewPr>
  <p:slideViewPr>
    <p:cSldViewPr snapToGrid="0" showGuides="1">
      <p:cViewPr varScale="1">
        <p:scale>
          <a:sx n="65" d="100"/>
          <a:sy n="65" d="100"/>
        </p:scale>
        <p:origin x="138" y="72"/>
      </p:cViewPr>
      <p:guideLst>
        <p:guide orient="horz" pos="2341"/>
        <p:guide orient="horz" pos="816"/>
        <p:guide orient="horz" pos="725"/>
        <p:guide orient="horz" pos="181"/>
        <p:guide orient="horz" pos="3912"/>
        <p:guide pos="3840"/>
        <p:guide pos="7160"/>
        <p:guide pos="544"/>
        <p:guide pos="7509"/>
        <p:guide pos="449"/>
        <p:guide pos="3720"/>
        <p:guide pos="3960"/>
      </p:guideLst>
    </p:cSldViewPr>
  </p:slideViewPr>
  <p:outlineViewPr>
    <p:cViewPr>
      <p:scale>
        <a:sx n="33" d="100"/>
        <a:sy n="33" d="100"/>
      </p:scale>
      <p:origin x="0" y="-31278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664" y="9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ING Me" pitchFamily="2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DD6AA-DA07-4B49-84C4-DD15DC5E0A8E}" type="datetimeFigureOut">
              <a:rPr lang="en-GB" smtClean="0">
                <a:latin typeface="ING Me" pitchFamily="2" charset="0"/>
              </a:rPr>
              <a:t>09/06/2020</a:t>
            </a:fld>
            <a:endParaRPr lang="en-GB" dirty="0">
              <a:latin typeface="ING Me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ING M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2732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02282" cy="35173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27175" y="0"/>
            <a:ext cx="1070500" cy="35173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+mn-lt"/>
              </a:defRPr>
            </a:lvl1pPr>
          </a:lstStyle>
          <a:p>
            <a:fld id="{B6962210-35F6-42EB-A3B8-FCE6E13B30BA}" type="datetimeFigureOut">
              <a:rPr lang="en-GB" smtClean="0"/>
              <a:pPr/>
              <a:t>02/06/2020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44538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280862"/>
            <a:ext cx="5438140" cy="5147721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9614705"/>
            <a:ext cx="5602283" cy="273569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27175" y="9614705"/>
            <a:ext cx="1070500" cy="273569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>
                <a:latin typeface="+mn-lt"/>
              </a:defRPr>
            </a:lvl1pPr>
          </a:lstStyle>
          <a:p>
            <a:fld id="{E762DFE1-544E-4AD0-8AE2-9ADF9877B11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8337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110000"/>
      </a:lnSpc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174625" indent="-174625" algn="l" defTabSz="914400" rtl="0" eaLnBrk="1" latinLnBrk="0" hangingPunct="1">
      <a:lnSpc>
        <a:spcPct val="110000"/>
      </a:lnSpc>
      <a:buFont typeface="ING Me" pitchFamily="2" charset="0"/>
      <a:buChar char="•"/>
      <a:defRPr sz="1000" kern="1200">
        <a:solidFill>
          <a:schemeClr val="tx1"/>
        </a:solidFill>
        <a:latin typeface="ING Me" pitchFamily="2" charset="0"/>
        <a:ea typeface="+mn-ea"/>
        <a:cs typeface="+mn-cs"/>
      </a:defRPr>
    </a:lvl2pPr>
    <a:lvl3pPr marL="360363" indent="-174625" algn="l" defTabSz="914400" rtl="0" eaLnBrk="1" latinLnBrk="0" hangingPunct="1">
      <a:lnSpc>
        <a:spcPct val="110000"/>
      </a:lnSpc>
      <a:buFont typeface="ING Me" pitchFamily="2" charset="0"/>
      <a:buChar char="•"/>
      <a:defRPr sz="1000" kern="1200">
        <a:solidFill>
          <a:schemeClr val="tx1"/>
        </a:solidFill>
        <a:latin typeface="ING Me" pitchFamily="2" charset="0"/>
        <a:ea typeface="+mn-ea"/>
        <a:cs typeface="+mn-cs"/>
      </a:defRPr>
    </a:lvl3pPr>
    <a:lvl4pPr marL="534988" indent="-174625" algn="l" defTabSz="914400" rtl="0" eaLnBrk="1" latinLnBrk="0" hangingPunct="1">
      <a:lnSpc>
        <a:spcPct val="110000"/>
      </a:lnSpc>
      <a:buFont typeface="ING Me" pitchFamily="2" charset="0"/>
      <a:buChar char="•"/>
      <a:defRPr sz="1000" kern="1200">
        <a:solidFill>
          <a:schemeClr val="tx1"/>
        </a:solidFill>
        <a:latin typeface="ING Me" pitchFamily="2" charset="0"/>
        <a:ea typeface="+mn-ea"/>
        <a:cs typeface="+mn-cs"/>
      </a:defRPr>
    </a:lvl4pPr>
    <a:lvl5pPr marL="719138" indent="-174625" algn="l" defTabSz="914400" rtl="0" eaLnBrk="1" latinLnBrk="0" hangingPunct="1">
      <a:lnSpc>
        <a:spcPct val="110000"/>
      </a:lnSpc>
      <a:buFont typeface="ING Me" pitchFamily="2" charset="0"/>
      <a:buChar char="•"/>
      <a:defRPr sz="1000" kern="1200">
        <a:solidFill>
          <a:schemeClr val="tx1"/>
        </a:solidFill>
        <a:latin typeface="ING Me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/>
              <a:t>This presentation is generated automatically. Do not modify it. Modify the source data and regenerate a new presentation instead.</a:t>
            </a:r>
          </a:p>
          <a:p>
            <a:r>
              <a:rPr lang="en-US" sz="1000"/>
              <a:t>Generated by: Mayeur, X. (Xavier) - XY56RE</a:t>
            </a:r>
          </a:p>
          <a:p>
            <a:r>
              <a:rPr lang="en-US" sz="1000"/>
              <a:t>Date: 13/03/2020 14:30</a:t>
            </a:r>
          </a:p>
          <a:p>
            <a:r>
              <a:rPr lang="en-US" sz="1000"/>
              <a:t>Data source: \\ad.ing.net\WPS\BE\p\ud\000326\XY56RE\home\My Documents\Roadmap Engine\#CM Roadmap Data.xlsx</a:t>
            </a:r>
          </a:p>
          <a:p>
            <a:r>
              <a:rPr lang="en-US" sz="1000"/>
              <a:t>Template: \\ad.ing.net\WPS\BE\p\ud\000326\XY56RE\home\My Documents\Roadmap Engine\#CM Roadmap Presentation.pptx</a:t>
            </a:r>
          </a:p>
          <a:p>
            <a:r>
              <a:rPr lang="en-US" sz="1000"/>
              <a:t>Roadmap Engine: \\ad.ing.net\WPS\BE\p\ud\000326\XY56RE\home\My Documents\Roadmap Engine\Roadmap Engine.xlsm</a:t>
            </a:r>
          </a:p>
          <a:p>
            <a:r>
              <a:rPr lang="en-US" sz="1000"/>
              <a:t>Engine: v2.8</a:t>
            </a:r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9254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5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6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5242061"/>
            <a:ext cx="2196000" cy="1318571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/>
              <a:t>Click to insert project logo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4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</p:spTree>
    <p:extLst>
      <p:ext uri="{BB962C8B-B14F-4D97-AF65-F5344CB8AC3E}">
        <p14:creationId xmlns:p14="http://schemas.microsoft.com/office/powerpoint/2010/main" val="26868257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  <p15:guide id="2" orient="horz" pos="330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admap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36000" y="1281194"/>
            <a:ext cx="2687419" cy="247046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 baseline="0"/>
            </a:lvl1pPr>
          </a:lstStyle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Click to edit Master text styles</a:t>
            </a:r>
            <a:endParaRPr lang="en-US" dirty="0">
              <a:latin typeface="Arial" panose="020B0604020202020204" pitchFamily="34" charset="0"/>
            </a:endParaRPr>
          </a:p>
        </p:txBody>
      </p:sp>
      <p:grpSp>
        <p:nvGrpSpPr>
          <p:cNvPr id="309" name="TimelineRuler"/>
          <p:cNvGrpSpPr/>
          <p:nvPr userDrawn="1"/>
        </p:nvGrpSpPr>
        <p:grpSpPr>
          <a:xfrm>
            <a:off x="3208904" y="1281194"/>
            <a:ext cx="8640000" cy="2470469"/>
            <a:chOff x="336000" y="1438375"/>
            <a:chExt cx="11520000" cy="2470469"/>
          </a:xfrm>
        </p:grpSpPr>
        <p:grpSp>
          <p:nvGrpSpPr>
            <p:cNvPr id="287" name="Year 1"/>
            <p:cNvGrpSpPr/>
            <p:nvPr userDrawn="1"/>
          </p:nvGrpSpPr>
          <p:grpSpPr>
            <a:xfrm>
              <a:off x="336000" y="1438375"/>
              <a:ext cx="2880000" cy="2470469"/>
              <a:chOff x="336000" y="1259507"/>
              <a:chExt cx="2880000" cy="2470469"/>
            </a:xfrm>
          </p:grpSpPr>
          <p:sp>
            <p:nvSpPr>
              <p:cNvPr id="19" name="Q1"/>
              <p:cNvSpPr>
                <a:spLocks noChangeArrowheads="1"/>
              </p:cNvSpPr>
              <p:nvPr userDrawn="1"/>
            </p:nvSpPr>
            <p:spPr bwMode="auto">
              <a:xfrm>
                <a:off x="336619" y="1259508"/>
                <a:ext cx="720000" cy="2470468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t"/>
              <a:lstStyle/>
              <a:p>
                <a:pPr algn="ctr" defTabSz="449263">
                  <a:buSzPct val="10000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endParaRPr lang="en-US" sz="1200" dirty="0">
                  <a:solidFill>
                    <a:srgbClr val="474847"/>
                  </a:solidFill>
                </a:endParaRPr>
              </a:p>
            </p:txBody>
          </p:sp>
          <p:sp>
            <p:nvSpPr>
              <p:cNvPr id="7" name="Q2"/>
              <p:cNvSpPr>
                <a:spLocks noChangeArrowheads="1"/>
              </p:cNvSpPr>
              <p:nvPr userDrawn="1"/>
            </p:nvSpPr>
            <p:spPr bwMode="auto">
              <a:xfrm>
                <a:off x="1054047" y="1259508"/>
                <a:ext cx="720000" cy="247046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8" name="Q3"/>
              <p:cNvSpPr>
                <a:spLocks noChangeArrowheads="1"/>
              </p:cNvSpPr>
              <p:nvPr userDrawn="1"/>
            </p:nvSpPr>
            <p:spPr bwMode="auto">
              <a:xfrm>
                <a:off x="1771476" y="1259508"/>
                <a:ext cx="720000" cy="2470468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" name="Q4"/>
              <p:cNvSpPr>
                <a:spLocks noChangeArrowheads="1"/>
              </p:cNvSpPr>
              <p:nvPr userDrawn="1"/>
            </p:nvSpPr>
            <p:spPr bwMode="auto">
              <a:xfrm>
                <a:off x="2488904" y="1259508"/>
                <a:ext cx="720000" cy="247046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 defTabSz="914400"/>
                <a:endParaRPr lang="en-US" sz="1200" dirty="0"/>
              </a:p>
            </p:txBody>
          </p:sp>
          <p:sp>
            <p:nvSpPr>
              <p:cNvPr id="97" name="Border"/>
              <p:cNvSpPr/>
              <p:nvPr userDrawn="1"/>
            </p:nvSpPr>
            <p:spPr>
              <a:xfrm>
                <a:off x="336000" y="1259507"/>
                <a:ext cx="2880000" cy="2470468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3600" spc="0" baseline="0" dirty="0">
                    <a:solidFill>
                      <a:srgbClr val="FFFFFF"/>
                    </a:solidFill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2   0   2 0</a:t>
                </a:r>
              </a:p>
            </p:txBody>
          </p:sp>
        </p:grpSp>
        <p:grpSp>
          <p:nvGrpSpPr>
            <p:cNvPr id="288" name="Year 2"/>
            <p:cNvGrpSpPr/>
            <p:nvPr userDrawn="1"/>
          </p:nvGrpSpPr>
          <p:grpSpPr>
            <a:xfrm>
              <a:off x="3216000" y="1438375"/>
              <a:ext cx="2880000" cy="2470469"/>
              <a:chOff x="336000" y="1259507"/>
              <a:chExt cx="2880000" cy="2470469"/>
            </a:xfrm>
          </p:grpSpPr>
          <p:sp>
            <p:nvSpPr>
              <p:cNvPr id="290" name="Q1"/>
              <p:cNvSpPr>
                <a:spLocks noChangeArrowheads="1"/>
              </p:cNvSpPr>
              <p:nvPr userDrawn="1"/>
            </p:nvSpPr>
            <p:spPr bwMode="auto">
              <a:xfrm>
                <a:off x="336619" y="1259508"/>
                <a:ext cx="720000" cy="2470468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t"/>
              <a:lstStyle/>
              <a:p>
                <a:pPr algn="ctr" defTabSz="449263">
                  <a:buSzPct val="10000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endParaRPr lang="en-US" sz="1200" dirty="0">
                  <a:solidFill>
                    <a:srgbClr val="474847"/>
                  </a:solidFill>
                </a:endParaRPr>
              </a:p>
            </p:txBody>
          </p:sp>
          <p:sp>
            <p:nvSpPr>
              <p:cNvPr id="291" name="Q2"/>
              <p:cNvSpPr>
                <a:spLocks noChangeArrowheads="1"/>
              </p:cNvSpPr>
              <p:nvPr userDrawn="1"/>
            </p:nvSpPr>
            <p:spPr bwMode="auto">
              <a:xfrm>
                <a:off x="1054047" y="1259508"/>
                <a:ext cx="720000" cy="247046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92" name="Q3"/>
              <p:cNvSpPr>
                <a:spLocks noChangeArrowheads="1"/>
              </p:cNvSpPr>
              <p:nvPr userDrawn="1"/>
            </p:nvSpPr>
            <p:spPr bwMode="auto">
              <a:xfrm>
                <a:off x="1771476" y="1259508"/>
                <a:ext cx="720000" cy="2470468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93" name="Q4"/>
              <p:cNvSpPr>
                <a:spLocks noChangeArrowheads="1"/>
              </p:cNvSpPr>
              <p:nvPr userDrawn="1"/>
            </p:nvSpPr>
            <p:spPr bwMode="auto">
              <a:xfrm>
                <a:off x="2488904" y="1259508"/>
                <a:ext cx="720000" cy="247046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 defTabSz="914400"/>
                <a:endParaRPr lang="en-US" sz="1200" dirty="0"/>
              </a:p>
            </p:txBody>
          </p:sp>
          <p:sp>
            <p:nvSpPr>
              <p:cNvPr id="294" name="Border"/>
              <p:cNvSpPr/>
              <p:nvPr userDrawn="1"/>
            </p:nvSpPr>
            <p:spPr>
              <a:xfrm>
                <a:off x="336000" y="1259507"/>
                <a:ext cx="2880000" cy="2470468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</a:pPr>
                <a:r>
                  <a:rPr lang="en-US" sz="3600" spc="0" baseline="0" dirty="0">
                    <a:solidFill>
                      <a:srgbClr val="FFFFFF"/>
                    </a:solidFill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2   0   2 1</a:t>
                </a:r>
              </a:p>
            </p:txBody>
          </p:sp>
        </p:grpSp>
        <p:grpSp>
          <p:nvGrpSpPr>
            <p:cNvPr id="295" name="Year 3"/>
            <p:cNvGrpSpPr/>
            <p:nvPr userDrawn="1"/>
          </p:nvGrpSpPr>
          <p:grpSpPr>
            <a:xfrm>
              <a:off x="6096000" y="1438375"/>
              <a:ext cx="2880000" cy="2470469"/>
              <a:chOff x="336000" y="1259507"/>
              <a:chExt cx="2880000" cy="2470469"/>
            </a:xfrm>
          </p:grpSpPr>
          <p:sp>
            <p:nvSpPr>
              <p:cNvPr id="297" name="Q1"/>
              <p:cNvSpPr>
                <a:spLocks noChangeArrowheads="1"/>
              </p:cNvSpPr>
              <p:nvPr userDrawn="1"/>
            </p:nvSpPr>
            <p:spPr bwMode="auto">
              <a:xfrm>
                <a:off x="336619" y="1259508"/>
                <a:ext cx="720000" cy="2470468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t"/>
              <a:lstStyle/>
              <a:p>
                <a:pPr algn="ctr" defTabSz="449263">
                  <a:buSzPct val="10000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endParaRPr lang="en-US" sz="1200" dirty="0">
                  <a:solidFill>
                    <a:srgbClr val="474847"/>
                  </a:solidFill>
                </a:endParaRPr>
              </a:p>
            </p:txBody>
          </p:sp>
          <p:sp>
            <p:nvSpPr>
              <p:cNvPr id="298" name="Q2"/>
              <p:cNvSpPr>
                <a:spLocks noChangeArrowheads="1"/>
              </p:cNvSpPr>
              <p:nvPr userDrawn="1"/>
            </p:nvSpPr>
            <p:spPr bwMode="auto">
              <a:xfrm>
                <a:off x="1054047" y="1259508"/>
                <a:ext cx="720000" cy="247046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99" name="Q3"/>
              <p:cNvSpPr>
                <a:spLocks noChangeArrowheads="1"/>
              </p:cNvSpPr>
              <p:nvPr userDrawn="1"/>
            </p:nvSpPr>
            <p:spPr bwMode="auto">
              <a:xfrm>
                <a:off x="1771476" y="1259508"/>
                <a:ext cx="720000" cy="2470468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00" name="Q4"/>
              <p:cNvSpPr>
                <a:spLocks noChangeArrowheads="1"/>
              </p:cNvSpPr>
              <p:nvPr userDrawn="1"/>
            </p:nvSpPr>
            <p:spPr bwMode="auto">
              <a:xfrm>
                <a:off x="2488904" y="1259508"/>
                <a:ext cx="720000" cy="247046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 defTabSz="914400"/>
                <a:endParaRPr lang="en-US" sz="1200" dirty="0"/>
              </a:p>
            </p:txBody>
          </p:sp>
          <p:sp>
            <p:nvSpPr>
              <p:cNvPr id="301" name="Border"/>
              <p:cNvSpPr/>
              <p:nvPr userDrawn="1"/>
            </p:nvSpPr>
            <p:spPr>
              <a:xfrm>
                <a:off x="336000" y="1259507"/>
                <a:ext cx="2880000" cy="2470468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</a:pPr>
                <a:r>
                  <a:rPr lang="en-US" sz="3600" spc="0" baseline="0" dirty="0">
                    <a:solidFill>
                      <a:srgbClr val="FFFFFF"/>
                    </a:solidFill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2   0   2  2</a:t>
                </a:r>
              </a:p>
            </p:txBody>
          </p:sp>
        </p:grpSp>
        <p:grpSp>
          <p:nvGrpSpPr>
            <p:cNvPr id="302" name="Year 4"/>
            <p:cNvGrpSpPr/>
            <p:nvPr userDrawn="1"/>
          </p:nvGrpSpPr>
          <p:grpSpPr>
            <a:xfrm>
              <a:off x="8976000" y="1438375"/>
              <a:ext cx="2880000" cy="2470469"/>
              <a:chOff x="336000" y="1259507"/>
              <a:chExt cx="2880000" cy="2470469"/>
            </a:xfrm>
          </p:grpSpPr>
          <p:sp>
            <p:nvSpPr>
              <p:cNvPr id="304" name="Q1"/>
              <p:cNvSpPr>
                <a:spLocks noChangeArrowheads="1"/>
              </p:cNvSpPr>
              <p:nvPr userDrawn="1"/>
            </p:nvSpPr>
            <p:spPr bwMode="auto">
              <a:xfrm>
                <a:off x="336619" y="1259508"/>
                <a:ext cx="720000" cy="2470468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t"/>
              <a:lstStyle/>
              <a:p>
                <a:pPr algn="ctr" defTabSz="449263">
                  <a:buSzPct val="10000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endParaRPr lang="en-US" sz="1200" dirty="0">
                  <a:solidFill>
                    <a:srgbClr val="474847"/>
                  </a:solidFill>
                </a:endParaRPr>
              </a:p>
            </p:txBody>
          </p:sp>
          <p:sp>
            <p:nvSpPr>
              <p:cNvPr id="305" name="Q2"/>
              <p:cNvSpPr>
                <a:spLocks noChangeArrowheads="1"/>
              </p:cNvSpPr>
              <p:nvPr userDrawn="1"/>
            </p:nvSpPr>
            <p:spPr bwMode="auto">
              <a:xfrm>
                <a:off x="1054047" y="1259508"/>
                <a:ext cx="720000" cy="247046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06" name="Q3"/>
              <p:cNvSpPr>
                <a:spLocks noChangeArrowheads="1"/>
              </p:cNvSpPr>
              <p:nvPr userDrawn="1"/>
            </p:nvSpPr>
            <p:spPr bwMode="auto">
              <a:xfrm>
                <a:off x="1771476" y="1259508"/>
                <a:ext cx="720000" cy="2470468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07" name="Q4"/>
              <p:cNvSpPr>
                <a:spLocks noChangeArrowheads="1"/>
              </p:cNvSpPr>
              <p:nvPr userDrawn="1"/>
            </p:nvSpPr>
            <p:spPr bwMode="auto">
              <a:xfrm>
                <a:off x="2488904" y="1259508"/>
                <a:ext cx="720000" cy="247046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 defTabSz="914400"/>
                <a:endParaRPr lang="en-US" sz="1200" dirty="0"/>
              </a:p>
            </p:txBody>
          </p:sp>
          <p:sp>
            <p:nvSpPr>
              <p:cNvPr id="308" name="Border"/>
              <p:cNvSpPr/>
              <p:nvPr userDrawn="1"/>
            </p:nvSpPr>
            <p:spPr>
              <a:xfrm>
                <a:off x="336000" y="1259507"/>
                <a:ext cx="2880000" cy="2470468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</a:pPr>
                <a:r>
                  <a:rPr lang="en-US" sz="3600" spc="0" baseline="0" dirty="0">
                    <a:solidFill>
                      <a:srgbClr val="FFFFFF"/>
                    </a:solidFill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2   0   2  3</a:t>
                </a:r>
              </a:p>
            </p:txBody>
          </p:sp>
        </p:grpSp>
      </p:grpSp>
      <p:sp>
        <p:nvSpPr>
          <p:cNvPr id="31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6000" y="3881146"/>
            <a:ext cx="11512904" cy="242283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0" name="Today mark"/>
          <p:cNvCxnSpPr/>
          <p:nvPr userDrawn="1"/>
        </p:nvCxnSpPr>
        <p:spPr>
          <a:xfrm>
            <a:off x="4149835" y="1281195"/>
            <a:ext cx="0" cy="2470468"/>
          </a:xfrm>
          <a:prstGeom prst="line">
            <a:avLst/>
          </a:prstGeom>
          <a:ln w="3810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277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1048917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10489175" cy="4405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268288" indent="-268288">
              <a:buClr>
                <a:schemeClr val="accent1"/>
              </a:buClr>
              <a:buFont typeface="ING Me" pitchFamily="2" charset="0"/>
              <a:buChar char="•"/>
              <a:defRPr/>
            </a:lvl2pPr>
            <a:lvl3pPr marL="536575" indent="-266700">
              <a:buClr>
                <a:schemeClr val="accent2"/>
              </a:buClr>
              <a:defRPr/>
            </a:lvl3pPr>
            <a:lvl4pPr marL="808038" indent="-260350">
              <a:buClr>
                <a:schemeClr val="accent3"/>
              </a:buClr>
              <a:defRPr/>
            </a:lvl4pPr>
            <a:lvl5pPr marL="1071563" indent="-252413">
              <a:buClr>
                <a:schemeClr val="accent4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998665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10489175" cy="4922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8288" indent="-268288">
              <a:buClr>
                <a:schemeClr val="accent1"/>
              </a:buClr>
              <a:buFont typeface="ING Me" pitchFamily="2" charset="0"/>
              <a:buChar char="•"/>
              <a:defRPr/>
            </a:lvl1pPr>
            <a:lvl2pPr marL="538163" indent="-268288">
              <a:buClr>
                <a:schemeClr val="accent2"/>
              </a:buClr>
              <a:buFont typeface="ING Me" pitchFamily="2" charset="0"/>
              <a:buChar char="•"/>
              <a:defRPr/>
            </a:lvl2pPr>
            <a:lvl3pPr marL="804863" indent="-266700">
              <a:buClr>
                <a:schemeClr val="accent3"/>
              </a:buClr>
              <a:defRPr/>
            </a:lvl3pPr>
            <a:lvl4pPr marL="1077913" indent="-260350">
              <a:buClr>
                <a:schemeClr val="accent4"/>
              </a:buClr>
              <a:defRPr/>
            </a:lvl4pPr>
            <a:lvl5pPr marL="1341438" indent="-252413">
              <a:buClr>
                <a:schemeClr val="accent5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99510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10489175" cy="4922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026862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67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6055200"/>
            <a:ext cx="2196000" cy="504000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/>
              <a:t>Click to insert project logo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4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65" name="Picture Placeholder 64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105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51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52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5242062"/>
            <a:ext cx="2196000" cy="1317138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/>
              <a:t>Click to insert project logo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4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56" name="Group 55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57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3175">
              <a:solidFill>
                <a:srgbClr val="17A7DC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 dirty="0"/>
            </a:p>
          </p:txBody>
        </p:sp>
        <p:sp>
          <p:nvSpPr>
            <p:cNvPr id="80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600" dirty="0"/>
                <a:t>Confidential</a:t>
              </a:r>
              <a:endParaRPr lang="en-GB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638002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  <p15:guide id="2" orient="horz" pos="330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1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6055200"/>
            <a:ext cx="2196000" cy="504000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/>
              <a:t>Click to insert project logo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4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5" name="Group 44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7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3175">
              <a:solidFill>
                <a:srgbClr val="17A7DC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 dirty="0"/>
            </a:p>
          </p:txBody>
        </p:sp>
        <p:sp>
          <p:nvSpPr>
            <p:cNvPr id="48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600" dirty="0"/>
                <a:t>Confidential</a:t>
              </a:r>
              <a:endParaRPr lang="en-GB" sz="1600" dirty="0"/>
            </a:p>
          </p:txBody>
        </p:sp>
      </p:grpSp>
      <p:sp>
        <p:nvSpPr>
          <p:cNvPr id="54" name="Picture Placeholder 53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45501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37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pic>
        <p:nvPicPr>
          <p:cNvPr id="13" name="Picture Placeholder 36"/>
          <p:cNvPicPr>
            <a:picLocks noChangeAspect="1"/>
          </p:cNvPicPr>
          <p:nvPr userDrawn="1"/>
        </p:nvPicPr>
        <p:blipFill rotWithShape="1">
          <a:blip r:embed="rId3"/>
          <a:stretch/>
        </p:blipFill>
        <p:spPr bwMode="gray">
          <a:xfrm>
            <a:off x="838200" y="6291857"/>
            <a:ext cx="2196000" cy="287825"/>
          </a:xfrm>
          <a:prstGeom prst="rect">
            <a:avLst/>
          </a:prstGeom>
        </p:spPr>
      </p:pic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</p:spTree>
    <p:extLst>
      <p:ext uri="{BB962C8B-B14F-4D97-AF65-F5344CB8AC3E}">
        <p14:creationId xmlns:p14="http://schemas.microsoft.com/office/powerpoint/2010/main" val="21894182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pic>
        <p:nvPicPr>
          <p:cNvPr id="19" name="Picture Placeholder 36"/>
          <p:cNvPicPr>
            <a:picLocks noChangeAspect="1"/>
          </p:cNvPicPr>
          <p:nvPr userDrawn="1"/>
        </p:nvPicPr>
        <p:blipFill rotWithShape="1">
          <a:blip r:embed="rId3"/>
          <a:stretch/>
        </p:blipFill>
        <p:spPr bwMode="gray">
          <a:xfrm>
            <a:off x="838200" y="6291857"/>
            <a:ext cx="2196000" cy="287825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74906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pic>
        <p:nvPicPr>
          <p:cNvPr id="35" name="Picture Placeholder 36"/>
          <p:cNvPicPr>
            <a:picLocks noChangeAspect="1"/>
          </p:cNvPicPr>
          <p:nvPr userDrawn="1"/>
        </p:nvPicPr>
        <p:blipFill rotWithShape="1">
          <a:blip r:embed="rId3"/>
          <a:stretch/>
        </p:blipFill>
        <p:spPr bwMode="gray">
          <a:xfrm>
            <a:off x="838200" y="6291857"/>
            <a:ext cx="2188369" cy="287825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3175">
              <a:solidFill>
                <a:srgbClr val="17A7DC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 dirty="0"/>
            </a:p>
          </p:txBody>
        </p:sp>
        <p:sp>
          <p:nvSpPr>
            <p:cNvPr id="44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600" dirty="0"/>
                <a:t>Confidential</a:t>
              </a:r>
              <a:endParaRPr lang="en-GB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1029595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10489175" cy="4922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268288" indent="-268288">
              <a:buClr>
                <a:schemeClr val="accent1"/>
              </a:buClr>
              <a:buFont typeface="ING Me" pitchFamily="2" charset="0"/>
              <a:buChar char="•"/>
              <a:defRPr/>
            </a:lvl2pPr>
            <a:lvl3pPr marL="536575" indent="-266700">
              <a:buClr>
                <a:schemeClr val="accent2"/>
              </a:buClr>
              <a:defRPr/>
            </a:lvl3pPr>
            <a:lvl4pPr marL="808038" indent="-260350">
              <a:buClr>
                <a:schemeClr val="accent3"/>
              </a:buClr>
              <a:defRPr/>
            </a:lvl4pPr>
            <a:lvl5pPr marL="1071563" indent="-252413">
              <a:buClr>
                <a:schemeClr val="accent4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66038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Alt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0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pic>
        <p:nvPicPr>
          <p:cNvPr id="30" name="Picture Placeholder 36"/>
          <p:cNvPicPr>
            <a:picLocks noChangeAspect="1"/>
          </p:cNvPicPr>
          <p:nvPr userDrawn="1"/>
        </p:nvPicPr>
        <p:blipFill rotWithShape="1">
          <a:blip r:embed="rId3"/>
          <a:stretch/>
        </p:blipFill>
        <p:spPr bwMode="gray">
          <a:xfrm>
            <a:off x="838200" y="6291857"/>
            <a:ext cx="2188369" cy="287825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1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3175">
              <a:solidFill>
                <a:srgbClr val="17A7DC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 dirty="0"/>
            </a:p>
          </p:txBody>
        </p:sp>
        <p:sp>
          <p:nvSpPr>
            <p:cNvPr id="42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600" dirty="0"/>
                <a:t>Confidential</a:t>
              </a:r>
              <a:endParaRPr lang="en-GB" sz="1600" dirty="0"/>
            </a:p>
          </p:txBody>
        </p:sp>
      </p:grpSp>
      <p:sp>
        <p:nvSpPr>
          <p:cNvPr id="70" name="Picture Placeholder 69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698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ChangeAspect="1"/>
          </p:cNvSpPr>
          <p:nvPr userDrawn="1"/>
        </p:nvSpPr>
        <p:spPr bwMode="gray">
          <a:xfrm>
            <a:off x="696912" y="1201146"/>
            <a:ext cx="11199600" cy="4999653"/>
          </a:xfrm>
          <a:custGeom>
            <a:avLst/>
            <a:gdLst>
              <a:gd name="connsiteX0" fmla="*/ 95997 w 11199600"/>
              <a:gd name="connsiteY0" fmla="*/ 0 h 4999653"/>
              <a:gd name="connsiteX1" fmla="*/ 11103603 w 11199600"/>
              <a:gd name="connsiteY1" fmla="*/ 0 h 4999653"/>
              <a:gd name="connsiteX2" fmla="*/ 11199600 w 11199600"/>
              <a:gd name="connsiteY2" fmla="*/ 96110 h 4999653"/>
              <a:gd name="connsiteX3" fmla="*/ 11199600 w 11199600"/>
              <a:gd name="connsiteY3" fmla="*/ 335165 h 4999653"/>
              <a:gd name="connsiteX4" fmla="*/ 11199600 w 11199600"/>
              <a:gd name="connsiteY4" fmla="*/ 370350 h 4999653"/>
              <a:gd name="connsiteX5" fmla="*/ 11199600 w 11199600"/>
              <a:gd name="connsiteY5" fmla="*/ 379204 h 4999653"/>
              <a:gd name="connsiteX6" fmla="*/ 11199600 w 11199600"/>
              <a:gd name="connsiteY6" fmla="*/ 400048 h 4999653"/>
              <a:gd name="connsiteX7" fmla="*/ 11199600 w 11199600"/>
              <a:gd name="connsiteY7" fmla="*/ 400232 h 4999653"/>
              <a:gd name="connsiteX8" fmla="*/ 11199600 w 11199600"/>
              <a:gd name="connsiteY8" fmla="*/ 471202 h 4999653"/>
              <a:gd name="connsiteX9" fmla="*/ 11199600 w 11199600"/>
              <a:gd name="connsiteY9" fmla="*/ 475721 h 4999653"/>
              <a:gd name="connsiteX10" fmla="*/ 11199600 w 11199600"/>
              <a:gd name="connsiteY10" fmla="*/ 508692 h 4999653"/>
              <a:gd name="connsiteX11" fmla="*/ 11199600 w 11199600"/>
              <a:gd name="connsiteY11" fmla="*/ 554484 h 4999653"/>
              <a:gd name="connsiteX12" fmla="*/ 11199600 w 11199600"/>
              <a:gd name="connsiteY12" fmla="*/ 563015 h 4999653"/>
              <a:gd name="connsiteX13" fmla="*/ 11199600 w 11199600"/>
              <a:gd name="connsiteY13" fmla="*/ 609405 h 4999653"/>
              <a:gd name="connsiteX14" fmla="*/ 11199600 w 11199600"/>
              <a:gd name="connsiteY14" fmla="*/ 662759 h 4999653"/>
              <a:gd name="connsiteX15" fmla="*/ 11199600 w 11199600"/>
              <a:gd name="connsiteY15" fmla="*/ 674288 h 4999653"/>
              <a:gd name="connsiteX16" fmla="*/ 11199600 w 11199600"/>
              <a:gd name="connsiteY16" fmla="*/ 749961 h 4999653"/>
              <a:gd name="connsiteX17" fmla="*/ 11199600 w 11199600"/>
              <a:gd name="connsiteY17" fmla="*/ 775785 h 4999653"/>
              <a:gd name="connsiteX18" fmla="*/ 11199600 w 11199600"/>
              <a:gd name="connsiteY18" fmla="*/ 837255 h 4999653"/>
              <a:gd name="connsiteX19" fmla="*/ 11199600 w 11199600"/>
              <a:gd name="connsiteY19" fmla="*/ 902921 h 4999653"/>
              <a:gd name="connsiteX20" fmla="*/ 11199600 w 11199600"/>
              <a:gd name="connsiteY20" fmla="*/ 936999 h 4999653"/>
              <a:gd name="connsiteX21" fmla="*/ 11199600 w 11199600"/>
              <a:gd name="connsiteY21" fmla="*/ 1044999 h 4999653"/>
              <a:gd name="connsiteX22" fmla="*/ 11199600 w 11199600"/>
              <a:gd name="connsiteY22" fmla="*/ 1050025 h 4999653"/>
              <a:gd name="connsiteX23" fmla="*/ 11199600 w 11199600"/>
              <a:gd name="connsiteY23" fmla="*/ 1177161 h 4999653"/>
              <a:gd name="connsiteX24" fmla="*/ 11199600 w 11199600"/>
              <a:gd name="connsiteY24" fmla="*/ 1202847 h 4999653"/>
              <a:gd name="connsiteX25" fmla="*/ 11199600 w 11199600"/>
              <a:gd name="connsiteY25" fmla="*/ 1319239 h 4999653"/>
              <a:gd name="connsiteX26" fmla="*/ 11199600 w 11199600"/>
              <a:gd name="connsiteY26" fmla="*/ 1377296 h 4999653"/>
              <a:gd name="connsiteX27" fmla="*/ 11199600 w 11199600"/>
              <a:gd name="connsiteY27" fmla="*/ 1477087 h 4999653"/>
              <a:gd name="connsiteX28" fmla="*/ 11199600 w 11199600"/>
              <a:gd name="connsiteY28" fmla="*/ 1569177 h 4999653"/>
              <a:gd name="connsiteX29" fmla="*/ 11199600 w 11199600"/>
              <a:gd name="connsiteY29" fmla="*/ 1651536 h 4999653"/>
              <a:gd name="connsiteX30" fmla="*/ 11199600 w 11199600"/>
              <a:gd name="connsiteY30" fmla="*/ 1779318 h 4999653"/>
              <a:gd name="connsiteX31" fmla="*/ 11199600 w 11199600"/>
              <a:gd name="connsiteY31" fmla="*/ 1843417 h 4999653"/>
              <a:gd name="connsiteX32" fmla="*/ 11199600 w 11199600"/>
              <a:gd name="connsiteY32" fmla="*/ 2008551 h 4999653"/>
              <a:gd name="connsiteX33" fmla="*/ 11199600 w 11199600"/>
              <a:gd name="connsiteY33" fmla="*/ 2053558 h 4999653"/>
              <a:gd name="connsiteX34" fmla="*/ 11199600 w 11199600"/>
              <a:gd name="connsiteY34" fmla="*/ 2257705 h 4999653"/>
              <a:gd name="connsiteX35" fmla="*/ 11199600 w 11199600"/>
              <a:gd name="connsiteY35" fmla="*/ 2282791 h 4999653"/>
              <a:gd name="connsiteX36" fmla="*/ 11199600 w 11199600"/>
              <a:gd name="connsiteY36" fmla="*/ 2527610 h 4999653"/>
              <a:gd name="connsiteX37" fmla="*/ 11199600 w 11199600"/>
              <a:gd name="connsiteY37" fmla="*/ 2531945 h 4999653"/>
              <a:gd name="connsiteX38" fmla="*/ 11199600 w 11199600"/>
              <a:gd name="connsiteY38" fmla="*/ 2801851 h 4999653"/>
              <a:gd name="connsiteX39" fmla="*/ 11199600 w 11199600"/>
              <a:gd name="connsiteY39" fmla="*/ 2819097 h 4999653"/>
              <a:gd name="connsiteX40" fmla="*/ 11199600 w 11199600"/>
              <a:gd name="connsiteY40" fmla="*/ 3093337 h 4999653"/>
              <a:gd name="connsiteX41" fmla="*/ 11199600 w 11199600"/>
              <a:gd name="connsiteY41" fmla="*/ 3132995 h 4999653"/>
              <a:gd name="connsiteX42" fmla="*/ 11199600 w 11199600"/>
              <a:gd name="connsiteY42" fmla="*/ 3407236 h 4999653"/>
              <a:gd name="connsiteX43" fmla="*/ 11199600 w 11199600"/>
              <a:gd name="connsiteY43" fmla="*/ 3470135 h 4999653"/>
              <a:gd name="connsiteX44" fmla="*/ 11199600 w 11199600"/>
              <a:gd name="connsiteY44" fmla="*/ 3744375 h 4999653"/>
              <a:gd name="connsiteX45" fmla="*/ 11199600 w 11199600"/>
              <a:gd name="connsiteY45" fmla="*/ 3831346 h 4999653"/>
              <a:gd name="connsiteX46" fmla="*/ 11199600 w 11199600"/>
              <a:gd name="connsiteY46" fmla="*/ 4105586 h 4999653"/>
              <a:gd name="connsiteX47" fmla="*/ 11199600 w 11199600"/>
              <a:gd name="connsiteY47" fmla="*/ 4217459 h 4999653"/>
              <a:gd name="connsiteX48" fmla="*/ 11199600 w 11199600"/>
              <a:gd name="connsiteY48" fmla="*/ 4491699 h 4999653"/>
              <a:gd name="connsiteX49" fmla="*/ 11199600 w 11199600"/>
              <a:gd name="connsiteY49" fmla="*/ 4629303 h 4999653"/>
              <a:gd name="connsiteX50" fmla="*/ 11199600 w 11199600"/>
              <a:gd name="connsiteY50" fmla="*/ 4903543 h 4999653"/>
              <a:gd name="connsiteX51" fmla="*/ 11103603 w 11199600"/>
              <a:gd name="connsiteY51" fmla="*/ 4999653 h 4999653"/>
              <a:gd name="connsiteX52" fmla="*/ 95997 w 11199600"/>
              <a:gd name="connsiteY52" fmla="*/ 4999653 h 4999653"/>
              <a:gd name="connsiteX53" fmla="*/ 0 w 11199600"/>
              <a:gd name="connsiteY53" fmla="*/ 4903543 h 4999653"/>
              <a:gd name="connsiteX54" fmla="*/ 0 w 11199600"/>
              <a:gd name="connsiteY54" fmla="*/ 4664488 h 4999653"/>
              <a:gd name="connsiteX55" fmla="*/ 0 w 11199600"/>
              <a:gd name="connsiteY55" fmla="*/ 4629303 h 4999653"/>
              <a:gd name="connsiteX56" fmla="*/ 0 w 11199600"/>
              <a:gd name="connsiteY56" fmla="*/ 4628197 h 4999653"/>
              <a:gd name="connsiteX57" fmla="*/ 0 w 11199600"/>
              <a:gd name="connsiteY57" fmla="*/ 4620449 h 4999653"/>
              <a:gd name="connsiteX58" fmla="*/ 0 w 11199600"/>
              <a:gd name="connsiteY58" fmla="*/ 4599606 h 4999653"/>
              <a:gd name="connsiteX59" fmla="*/ 0 w 11199600"/>
              <a:gd name="connsiteY59" fmla="*/ 4599421 h 4999653"/>
              <a:gd name="connsiteX60" fmla="*/ 0 w 11199600"/>
              <a:gd name="connsiteY60" fmla="*/ 4558472 h 4999653"/>
              <a:gd name="connsiteX61" fmla="*/ 0 w 11199600"/>
              <a:gd name="connsiteY61" fmla="*/ 4528452 h 4999653"/>
              <a:gd name="connsiteX62" fmla="*/ 0 w 11199600"/>
              <a:gd name="connsiteY62" fmla="*/ 4523933 h 4999653"/>
              <a:gd name="connsiteX63" fmla="*/ 0 w 11199600"/>
              <a:gd name="connsiteY63" fmla="*/ 4490961 h 4999653"/>
              <a:gd name="connsiteX64" fmla="*/ 0 w 11199600"/>
              <a:gd name="connsiteY64" fmla="*/ 4445170 h 4999653"/>
              <a:gd name="connsiteX65" fmla="*/ 0 w 11199600"/>
              <a:gd name="connsiteY65" fmla="*/ 4436639 h 4999653"/>
              <a:gd name="connsiteX66" fmla="*/ 0 w 11199600"/>
              <a:gd name="connsiteY66" fmla="*/ 4390248 h 4999653"/>
              <a:gd name="connsiteX67" fmla="*/ 0 w 11199600"/>
              <a:gd name="connsiteY67" fmla="*/ 4336894 h 4999653"/>
              <a:gd name="connsiteX68" fmla="*/ 0 w 11199600"/>
              <a:gd name="connsiteY68" fmla="*/ 4325366 h 4999653"/>
              <a:gd name="connsiteX69" fmla="*/ 0 w 11199600"/>
              <a:gd name="connsiteY69" fmla="*/ 4249693 h 4999653"/>
              <a:gd name="connsiteX70" fmla="*/ 0 w 11199600"/>
              <a:gd name="connsiteY70" fmla="*/ 4223869 h 4999653"/>
              <a:gd name="connsiteX71" fmla="*/ 0 w 11199600"/>
              <a:gd name="connsiteY71" fmla="*/ 4162399 h 4999653"/>
              <a:gd name="connsiteX72" fmla="*/ 0 w 11199600"/>
              <a:gd name="connsiteY72" fmla="*/ 4096732 h 4999653"/>
              <a:gd name="connsiteX73" fmla="*/ 0 w 11199600"/>
              <a:gd name="connsiteY73" fmla="*/ 4062654 h 4999653"/>
              <a:gd name="connsiteX74" fmla="*/ 0 w 11199600"/>
              <a:gd name="connsiteY74" fmla="*/ 3954655 h 4999653"/>
              <a:gd name="connsiteX75" fmla="*/ 0 w 11199600"/>
              <a:gd name="connsiteY75" fmla="*/ 3949629 h 4999653"/>
              <a:gd name="connsiteX76" fmla="*/ 0 w 11199600"/>
              <a:gd name="connsiteY76" fmla="*/ 3822492 h 4999653"/>
              <a:gd name="connsiteX77" fmla="*/ 0 w 11199600"/>
              <a:gd name="connsiteY77" fmla="*/ 3796807 h 4999653"/>
              <a:gd name="connsiteX78" fmla="*/ 0 w 11199600"/>
              <a:gd name="connsiteY78" fmla="*/ 3680415 h 4999653"/>
              <a:gd name="connsiteX79" fmla="*/ 0 w 11199600"/>
              <a:gd name="connsiteY79" fmla="*/ 3622357 h 4999653"/>
              <a:gd name="connsiteX80" fmla="*/ 0 w 11199600"/>
              <a:gd name="connsiteY80" fmla="*/ 3522567 h 4999653"/>
              <a:gd name="connsiteX81" fmla="*/ 0 w 11199600"/>
              <a:gd name="connsiteY81" fmla="*/ 3430477 h 4999653"/>
              <a:gd name="connsiteX82" fmla="*/ 0 w 11199600"/>
              <a:gd name="connsiteY82" fmla="*/ 3348117 h 4999653"/>
              <a:gd name="connsiteX83" fmla="*/ 0 w 11199600"/>
              <a:gd name="connsiteY83" fmla="*/ 3220335 h 4999653"/>
              <a:gd name="connsiteX84" fmla="*/ 0 w 11199600"/>
              <a:gd name="connsiteY84" fmla="*/ 3156237 h 4999653"/>
              <a:gd name="connsiteX85" fmla="*/ 0 w 11199600"/>
              <a:gd name="connsiteY85" fmla="*/ 2991102 h 4999653"/>
              <a:gd name="connsiteX86" fmla="*/ 0 w 11199600"/>
              <a:gd name="connsiteY86" fmla="*/ 2946095 h 4999653"/>
              <a:gd name="connsiteX87" fmla="*/ 0 w 11199600"/>
              <a:gd name="connsiteY87" fmla="*/ 2741948 h 4999653"/>
              <a:gd name="connsiteX88" fmla="*/ 0 w 11199600"/>
              <a:gd name="connsiteY88" fmla="*/ 2716862 h 4999653"/>
              <a:gd name="connsiteX89" fmla="*/ 0 w 11199600"/>
              <a:gd name="connsiteY89" fmla="*/ 2472043 h 4999653"/>
              <a:gd name="connsiteX90" fmla="*/ 0 w 11199600"/>
              <a:gd name="connsiteY90" fmla="*/ 2467708 h 4999653"/>
              <a:gd name="connsiteX91" fmla="*/ 0 w 11199600"/>
              <a:gd name="connsiteY91" fmla="*/ 2197803 h 4999653"/>
              <a:gd name="connsiteX92" fmla="*/ 0 w 11199600"/>
              <a:gd name="connsiteY92" fmla="*/ 2180556 h 4999653"/>
              <a:gd name="connsiteX93" fmla="*/ 0 w 11199600"/>
              <a:gd name="connsiteY93" fmla="*/ 1906316 h 4999653"/>
              <a:gd name="connsiteX94" fmla="*/ 0 w 11199600"/>
              <a:gd name="connsiteY94" fmla="*/ 1866658 h 4999653"/>
              <a:gd name="connsiteX95" fmla="*/ 0 w 11199600"/>
              <a:gd name="connsiteY95" fmla="*/ 1592418 h 4999653"/>
              <a:gd name="connsiteX96" fmla="*/ 0 w 11199600"/>
              <a:gd name="connsiteY96" fmla="*/ 1529519 h 4999653"/>
              <a:gd name="connsiteX97" fmla="*/ 0 w 11199600"/>
              <a:gd name="connsiteY97" fmla="*/ 1255278 h 4999653"/>
              <a:gd name="connsiteX98" fmla="*/ 0 w 11199600"/>
              <a:gd name="connsiteY98" fmla="*/ 1168307 h 4999653"/>
              <a:gd name="connsiteX99" fmla="*/ 0 w 11199600"/>
              <a:gd name="connsiteY99" fmla="*/ 894067 h 4999653"/>
              <a:gd name="connsiteX100" fmla="*/ 0 w 11199600"/>
              <a:gd name="connsiteY100" fmla="*/ 782195 h 4999653"/>
              <a:gd name="connsiteX101" fmla="*/ 0 w 11199600"/>
              <a:gd name="connsiteY101" fmla="*/ 507955 h 4999653"/>
              <a:gd name="connsiteX102" fmla="*/ 0 w 11199600"/>
              <a:gd name="connsiteY102" fmla="*/ 370350 h 4999653"/>
              <a:gd name="connsiteX103" fmla="*/ 0 w 11199600"/>
              <a:gd name="connsiteY103" fmla="*/ 96110 h 4999653"/>
              <a:gd name="connsiteX104" fmla="*/ 95997 w 11199600"/>
              <a:gd name="connsiteY104" fmla="*/ 0 h 499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1199600" h="4999653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51536"/>
                </a:lnTo>
                <a:lnTo>
                  <a:pt x="11199600" y="1779318"/>
                </a:lnTo>
                <a:lnTo>
                  <a:pt x="11199600" y="1843417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527610"/>
                </a:lnTo>
                <a:lnTo>
                  <a:pt x="11199600" y="2531945"/>
                </a:lnTo>
                <a:cubicBezTo>
                  <a:pt x="11199600" y="2618409"/>
                  <a:pt x="11199600" y="2708331"/>
                  <a:pt x="11199600" y="2801851"/>
                </a:cubicBezTo>
                <a:lnTo>
                  <a:pt x="11199600" y="2819097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407236"/>
                </a:lnTo>
                <a:lnTo>
                  <a:pt x="11199600" y="3470135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903543"/>
                </a:lnTo>
                <a:cubicBezTo>
                  <a:pt x="11199600" y="4999653"/>
                  <a:pt x="11103603" y="4999653"/>
                  <a:pt x="11103603" y="4999653"/>
                </a:cubicBezTo>
                <a:cubicBezTo>
                  <a:pt x="11103603" y="4999653"/>
                  <a:pt x="11103603" y="4999653"/>
                  <a:pt x="95997" y="4999653"/>
                </a:cubicBezTo>
                <a:cubicBezTo>
                  <a:pt x="0" y="4999653"/>
                  <a:pt x="0" y="4903543"/>
                  <a:pt x="0" y="4903543"/>
                </a:cubicBezTo>
                <a:cubicBezTo>
                  <a:pt x="0" y="4903543"/>
                  <a:pt x="0" y="4903543"/>
                  <a:pt x="0" y="4664488"/>
                </a:cubicBez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096732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2991102"/>
                </a:lnTo>
                <a:lnTo>
                  <a:pt x="0" y="2946095"/>
                </a:lnTo>
                <a:lnTo>
                  <a:pt x="0" y="2741948"/>
                </a:lnTo>
                <a:lnTo>
                  <a:pt x="0" y="271686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197803"/>
                </a:lnTo>
                <a:lnTo>
                  <a:pt x="0" y="218055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 bwMode="gray">
          <a:xfrm>
            <a:off x="845575" y="1327150"/>
            <a:ext cx="10489176" cy="4752000"/>
          </a:xfrm>
        </p:spPr>
        <p:txBody>
          <a:bodyPr>
            <a:noAutofit/>
          </a:bodyPr>
          <a:lstStyle>
            <a:lvl1pPr marL="432000" marR="0" indent="-432000" algn="l" defTabSz="914377" rtl="0" eaLnBrk="1" fontAlgn="auto" latinLnBrk="0" hangingPunct="1">
              <a:lnSpc>
                <a:spcPts val="2200"/>
              </a:lnSpc>
              <a:spcBef>
                <a:spcPts val="20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>
                <a:tab pos="355591" algn="l"/>
              </a:tabLst>
              <a:defRPr sz="2000" b="0"/>
            </a:lvl1pPr>
            <a:lvl2pPr>
              <a:defRPr sz="2000"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8773173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Picture R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 noChangeAspect="1"/>
          </p:cNvSpPr>
          <p:nvPr userDrawn="1"/>
        </p:nvSpPr>
        <p:spPr bwMode="gray">
          <a:xfrm>
            <a:off x="696912" y="1201146"/>
            <a:ext cx="11199600" cy="4999653"/>
          </a:xfrm>
          <a:custGeom>
            <a:avLst/>
            <a:gdLst>
              <a:gd name="connsiteX0" fmla="*/ 95997 w 11199600"/>
              <a:gd name="connsiteY0" fmla="*/ 0 h 4999653"/>
              <a:gd name="connsiteX1" fmla="*/ 11103603 w 11199600"/>
              <a:gd name="connsiteY1" fmla="*/ 0 h 4999653"/>
              <a:gd name="connsiteX2" fmla="*/ 11199600 w 11199600"/>
              <a:gd name="connsiteY2" fmla="*/ 96110 h 4999653"/>
              <a:gd name="connsiteX3" fmla="*/ 11199600 w 11199600"/>
              <a:gd name="connsiteY3" fmla="*/ 335165 h 4999653"/>
              <a:gd name="connsiteX4" fmla="*/ 11199600 w 11199600"/>
              <a:gd name="connsiteY4" fmla="*/ 370350 h 4999653"/>
              <a:gd name="connsiteX5" fmla="*/ 11199600 w 11199600"/>
              <a:gd name="connsiteY5" fmla="*/ 379204 h 4999653"/>
              <a:gd name="connsiteX6" fmla="*/ 11199600 w 11199600"/>
              <a:gd name="connsiteY6" fmla="*/ 400048 h 4999653"/>
              <a:gd name="connsiteX7" fmla="*/ 11199600 w 11199600"/>
              <a:gd name="connsiteY7" fmla="*/ 400232 h 4999653"/>
              <a:gd name="connsiteX8" fmla="*/ 11199600 w 11199600"/>
              <a:gd name="connsiteY8" fmla="*/ 471202 h 4999653"/>
              <a:gd name="connsiteX9" fmla="*/ 11199600 w 11199600"/>
              <a:gd name="connsiteY9" fmla="*/ 475721 h 4999653"/>
              <a:gd name="connsiteX10" fmla="*/ 11199600 w 11199600"/>
              <a:gd name="connsiteY10" fmla="*/ 508692 h 4999653"/>
              <a:gd name="connsiteX11" fmla="*/ 11199600 w 11199600"/>
              <a:gd name="connsiteY11" fmla="*/ 554484 h 4999653"/>
              <a:gd name="connsiteX12" fmla="*/ 11199600 w 11199600"/>
              <a:gd name="connsiteY12" fmla="*/ 563015 h 4999653"/>
              <a:gd name="connsiteX13" fmla="*/ 11199600 w 11199600"/>
              <a:gd name="connsiteY13" fmla="*/ 609405 h 4999653"/>
              <a:gd name="connsiteX14" fmla="*/ 11199600 w 11199600"/>
              <a:gd name="connsiteY14" fmla="*/ 662759 h 4999653"/>
              <a:gd name="connsiteX15" fmla="*/ 11199600 w 11199600"/>
              <a:gd name="connsiteY15" fmla="*/ 674288 h 4999653"/>
              <a:gd name="connsiteX16" fmla="*/ 11199600 w 11199600"/>
              <a:gd name="connsiteY16" fmla="*/ 749961 h 4999653"/>
              <a:gd name="connsiteX17" fmla="*/ 11199600 w 11199600"/>
              <a:gd name="connsiteY17" fmla="*/ 775785 h 4999653"/>
              <a:gd name="connsiteX18" fmla="*/ 11199600 w 11199600"/>
              <a:gd name="connsiteY18" fmla="*/ 837255 h 4999653"/>
              <a:gd name="connsiteX19" fmla="*/ 11199600 w 11199600"/>
              <a:gd name="connsiteY19" fmla="*/ 902921 h 4999653"/>
              <a:gd name="connsiteX20" fmla="*/ 11199600 w 11199600"/>
              <a:gd name="connsiteY20" fmla="*/ 936999 h 4999653"/>
              <a:gd name="connsiteX21" fmla="*/ 11199600 w 11199600"/>
              <a:gd name="connsiteY21" fmla="*/ 1044999 h 4999653"/>
              <a:gd name="connsiteX22" fmla="*/ 11199600 w 11199600"/>
              <a:gd name="connsiteY22" fmla="*/ 1050025 h 4999653"/>
              <a:gd name="connsiteX23" fmla="*/ 11199600 w 11199600"/>
              <a:gd name="connsiteY23" fmla="*/ 1177161 h 4999653"/>
              <a:gd name="connsiteX24" fmla="*/ 11199600 w 11199600"/>
              <a:gd name="connsiteY24" fmla="*/ 1202847 h 4999653"/>
              <a:gd name="connsiteX25" fmla="*/ 11199600 w 11199600"/>
              <a:gd name="connsiteY25" fmla="*/ 1319239 h 4999653"/>
              <a:gd name="connsiteX26" fmla="*/ 11199600 w 11199600"/>
              <a:gd name="connsiteY26" fmla="*/ 1377296 h 4999653"/>
              <a:gd name="connsiteX27" fmla="*/ 11199600 w 11199600"/>
              <a:gd name="connsiteY27" fmla="*/ 1477087 h 4999653"/>
              <a:gd name="connsiteX28" fmla="*/ 11199600 w 11199600"/>
              <a:gd name="connsiteY28" fmla="*/ 1569177 h 4999653"/>
              <a:gd name="connsiteX29" fmla="*/ 11199600 w 11199600"/>
              <a:gd name="connsiteY29" fmla="*/ 1651536 h 4999653"/>
              <a:gd name="connsiteX30" fmla="*/ 11199600 w 11199600"/>
              <a:gd name="connsiteY30" fmla="*/ 1779318 h 4999653"/>
              <a:gd name="connsiteX31" fmla="*/ 11199600 w 11199600"/>
              <a:gd name="connsiteY31" fmla="*/ 1843417 h 4999653"/>
              <a:gd name="connsiteX32" fmla="*/ 11199600 w 11199600"/>
              <a:gd name="connsiteY32" fmla="*/ 2008551 h 4999653"/>
              <a:gd name="connsiteX33" fmla="*/ 11199600 w 11199600"/>
              <a:gd name="connsiteY33" fmla="*/ 2053558 h 4999653"/>
              <a:gd name="connsiteX34" fmla="*/ 11199600 w 11199600"/>
              <a:gd name="connsiteY34" fmla="*/ 2257705 h 4999653"/>
              <a:gd name="connsiteX35" fmla="*/ 11199600 w 11199600"/>
              <a:gd name="connsiteY35" fmla="*/ 2282791 h 4999653"/>
              <a:gd name="connsiteX36" fmla="*/ 11199600 w 11199600"/>
              <a:gd name="connsiteY36" fmla="*/ 2527610 h 4999653"/>
              <a:gd name="connsiteX37" fmla="*/ 11199600 w 11199600"/>
              <a:gd name="connsiteY37" fmla="*/ 2531945 h 4999653"/>
              <a:gd name="connsiteX38" fmla="*/ 11199600 w 11199600"/>
              <a:gd name="connsiteY38" fmla="*/ 2801851 h 4999653"/>
              <a:gd name="connsiteX39" fmla="*/ 11199600 w 11199600"/>
              <a:gd name="connsiteY39" fmla="*/ 2819097 h 4999653"/>
              <a:gd name="connsiteX40" fmla="*/ 11199600 w 11199600"/>
              <a:gd name="connsiteY40" fmla="*/ 3093337 h 4999653"/>
              <a:gd name="connsiteX41" fmla="*/ 11199600 w 11199600"/>
              <a:gd name="connsiteY41" fmla="*/ 3132995 h 4999653"/>
              <a:gd name="connsiteX42" fmla="*/ 11199600 w 11199600"/>
              <a:gd name="connsiteY42" fmla="*/ 3407236 h 4999653"/>
              <a:gd name="connsiteX43" fmla="*/ 11199600 w 11199600"/>
              <a:gd name="connsiteY43" fmla="*/ 3470135 h 4999653"/>
              <a:gd name="connsiteX44" fmla="*/ 11199600 w 11199600"/>
              <a:gd name="connsiteY44" fmla="*/ 3744375 h 4999653"/>
              <a:gd name="connsiteX45" fmla="*/ 11199600 w 11199600"/>
              <a:gd name="connsiteY45" fmla="*/ 3831346 h 4999653"/>
              <a:gd name="connsiteX46" fmla="*/ 11199600 w 11199600"/>
              <a:gd name="connsiteY46" fmla="*/ 4105586 h 4999653"/>
              <a:gd name="connsiteX47" fmla="*/ 11199600 w 11199600"/>
              <a:gd name="connsiteY47" fmla="*/ 4217459 h 4999653"/>
              <a:gd name="connsiteX48" fmla="*/ 11199600 w 11199600"/>
              <a:gd name="connsiteY48" fmla="*/ 4491699 h 4999653"/>
              <a:gd name="connsiteX49" fmla="*/ 11199600 w 11199600"/>
              <a:gd name="connsiteY49" fmla="*/ 4629303 h 4999653"/>
              <a:gd name="connsiteX50" fmla="*/ 11199600 w 11199600"/>
              <a:gd name="connsiteY50" fmla="*/ 4903543 h 4999653"/>
              <a:gd name="connsiteX51" fmla="*/ 11103603 w 11199600"/>
              <a:gd name="connsiteY51" fmla="*/ 4999653 h 4999653"/>
              <a:gd name="connsiteX52" fmla="*/ 95997 w 11199600"/>
              <a:gd name="connsiteY52" fmla="*/ 4999653 h 4999653"/>
              <a:gd name="connsiteX53" fmla="*/ 0 w 11199600"/>
              <a:gd name="connsiteY53" fmla="*/ 4903543 h 4999653"/>
              <a:gd name="connsiteX54" fmla="*/ 0 w 11199600"/>
              <a:gd name="connsiteY54" fmla="*/ 4664488 h 4999653"/>
              <a:gd name="connsiteX55" fmla="*/ 0 w 11199600"/>
              <a:gd name="connsiteY55" fmla="*/ 4629303 h 4999653"/>
              <a:gd name="connsiteX56" fmla="*/ 0 w 11199600"/>
              <a:gd name="connsiteY56" fmla="*/ 4628197 h 4999653"/>
              <a:gd name="connsiteX57" fmla="*/ 0 w 11199600"/>
              <a:gd name="connsiteY57" fmla="*/ 4620449 h 4999653"/>
              <a:gd name="connsiteX58" fmla="*/ 0 w 11199600"/>
              <a:gd name="connsiteY58" fmla="*/ 4599606 h 4999653"/>
              <a:gd name="connsiteX59" fmla="*/ 0 w 11199600"/>
              <a:gd name="connsiteY59" fmla="*/ 4599421 h 4999653"/>
              <a:gd name="connsiteX60" fmla="*/ 0 w 11199600"/>
              <a:gd name="connsiteY60" fmla="*/ 4558472 h 4999653"/>
              <a:gd name="connsiteX61" fmla="*/ 0 w 11199600"/>
              <a:gd name="connsiteY61" fmla="*/ 4528452 h 4999653"/>
              <a:gd name="connsiteX62" fmla="*/ 0 w 11199600"/>
              <a:gd name="connsiteY62" fmla="*/ 4523933 h 4999653"/>
              <a:gd name="connsiteX63" fmla="*/ 0 w 11199600"/>
              <a:gd name="connsiteY63" fmla="*/ 4490961 h 4999653"/>
              <a:gd name="connsiteX64" fmla="*/ 0 w 11199600"/>
              <a:gd name="connsiteY64" fmla="*/ 4445170 h 4999653"/>
              <a:gd name="connsiteX65" fmla="*/ 0 w 11199600"/>
              <a:gd name="connsiteY65" fmla="*/ 4436639 h 4999653"/>
              <a:gd name="connsiteX66" fmla="*/ 0 w 11199600"/>
              <a:gd name="connsiteY66" fmla="*/ 4390248 h 4999653"/>
              <a:gd name="connsiteX67" fmla="*/ 0 w 11199600"/>
              <a:gd name="connsiteY67" fmla="*/ 4336894 h 4999653"/>
              <a:gd name="connsiteX68" fmla="*/ 0 w 11199600"/>
              <a:gd name="connsiteY68" fmla="*/ 4325366 h 4999653"/>
              <a:gd name="connsiteX69" fmla="*/ 0 w 11199600"/>
              <a:gd name="connsiteY69" fmla="*/ 4249693 h 4999653"/>
              <a:gd name="connsiteX70" fmla="*/ 0 w 11199600"/>
              <a:gd name="connsiteY70" fmla="*/ 4223869 h 4999653"/>
              <a:gd name="connsiteX71" fmla="*/ 0 w 11199600"/>
              <a:gd name="connsiteY71" fmla="*/ 4162399 h 4999653"/>
              <a:gd name="connsiteX72" fmla="*/ 0 w 11199600"/>
              <a:gd name="connsiteY72" fmla="*/ 4096732 h 4999653"/>
              <a:gd name="connsiteX73" fmla="*/ 0 w 11199600"/>
              <a:gd name="connsiteY73" fmla="*/ 4062654 h 4999653"/>
              <a:gd name="connsiteX74" fmla="*/ 0 w 11199600"/>
              <a:gd name="connsiteY74" fmla="*/ 3954655 h 4999653"/>
              <a:gd name="connsiteX75" fmla="*/ 0 w 11199600"/>
              <a:gd name="connsiteY75" fmla="*/ 3949629 h 4999653"/>
              <a:gd name="connsiteX76" fmla="*/ 0 w 11199600"/>
              <a:gd name="connsiteY76" fmla="*/ 3822492 h 4999653"/>
              <a:gd name="connsiteX77" fmla="*/ 0 w 11199600"/>
              <a:gd name="connsiteY77" fmla="*/ 3796807 h 4999653"/>
              <a:gd name="connsiteX78" fmla="*/ 0 w 11199600"/>
              <a:gd name="connsiteY78" fmla="*/ 3680415 h 4999653"/>
              <a:gd name="connsiteX79" fmla="*/ 0 w 11199600"/>
              <a:gd name="connsiteY79" fmla="*/ 3622357 h 4999653"/>
              <a:gd name="connsiteX80" fmla="*/ 0 w 11199600"/>
              <a:gd name="connsiteY80" fmla="*/ 3522567 h 4999653"/>
              <a:gd name="connsiteX81" fmla="*/ 0 w 11199600"/>
              <a:gd name="connsiteY81" fmla="*/ 3430477 h 4999653"/>
              <a:gd name="connsiteX82" fmla="*/ 0 w 11199600"/>
              <a:gd name="connsiteY82" fmla="*/ 3348117 h 4999653"/>
              <a:gd name="connsiteX83" fmla="*/ 0 w 11199600"/>
              <a:gd name="connsiteY83" fmla="*/ 3220335 h 4999653"/>
              <a:gd name="connsiteX84" fmla="*/ 0 w 11199600"/>
              <a:gd name="connsiteY84" fmla="*/ 3156237 h 4999653"/>
              <a:gd name="connsiteX85" fmla="*/ 0 w 11199600"/>
              <a:gd name="connsiteY85" fmla="*/ 2991102 h 4999653"/>
              <a:gd name="connsiteX86" fmla="*/ 0 w 11199600"/>
              <a:gd name="connsiteY86" fmla="*/ 2946095 h 4999653"/>
              <a:gd name="connsiteX87" fmla="*/ 0 w 11199600"/>
              <a:gd name="connsiteY87" fmla="*/ 2741948 h 4999653"/>
              <a:gd name="connsiteX88" fmla="*/ 0 w 11199600"/>
              <a:gd name="connsiteY88" fmla="*/ 2716862 h 4999653"/>
              <a:gd name="connsiteX89" fmla="*/ 0 w 11199600"/>
              <a:gd name="connsiteY89" fmla="*/ 2472043 h 4999653"/>
              <a:gd name="connsiteX90" fmla="*/ 0 w 11199600"/>
              <a:gd name="connsiteY90" fmla="*/ 2467708 h 4999653"/>
              <a:gd name="connsiteX91" fmla="*/ 0 w 11199600"/>
              <a:gd name="connsiteY91" fmla="*/ 2197803 h 4999653"/>
              <a:gd name="connsiteX92" fmla="*/ 0 w 11199600"/>
              <a:gd name="connsiteY92" fmla="*/ 2180556 h 4999653"/>
              <a:gd name="connsiteX93" fmla="*/ 0 w 11199600"/>
              <a:gd name="connsiteY93" fmla="*/ 1906316 h 4999653"/>
              <a:gd name="connsiteX94" fmla="*/ 0 w 11199600"/>
              <a:gd name="connsiteY94" fmla="*/ 1866658 h 4999653"/>
              <a:gd name="connsiteX95" fmla="*/ 0 w 11199600"/>
              <a:gd name="connsiteY95" fmla="*/ 1592418 h 4999653"/>
              <a:gd name="connsiteX96" fmla="*/ 0 w 11199600"/>
              <a:gd name="connsiteY96" fmla="*/ 1529519 h 4999653"/>
              <a:gd name="connsiteX97" fmla="*/ 0 w 11199600"/>
              <a:gd name="connsiteY97" fmla="*/ 1255278 h 4999653"/>
              <a:gd name="connsiteX98" fmla="*/ 0 w 11199600"/>
              <a:gd name="connsiteY98" fmla="*/ 1168307 h 4999653"/>
              <a:gd name="connsiteX99" fmla="*/ 0 w 11199600"/>
              <a:gd name="connsiteY99" fmla="*/ 894067 h 4999653"/>
              <a:gd name="connsiteX100" fmla="*/ 0 w 11199600"/>
              <a:gd name="connsiteY100" fmla="*/ 782195 h 4999653"/>
              <a:gd name="connsiteX101" fmla="*/ 0 w 11199600"/>
              <a:gd name="connsiteY101" fmla="*/ 507955 h 4999653"/>
              <a:gd name="connsiteX102" fmla="*/ 0 w 11199600"/>
              <a:gd name="connsiteY102" fmla="*/ 370350 h 4999653"/>
              <a:gd name="connsiteX103" fmla="*/ 0 w 11199600"/>
              <a:gd name="connsiteY103" fmla="*/ 96110 h 4999653"/>
              <a:gd name="connsiteX104" fmla="*/ 95997 w 11199600"/>
              <a:gd name="connsiteY104" fmla="*/ 0 h 499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1199600" h="4999653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51536"/>
                </a:lnTo>
                <a:lnTo>
                  <a:pt x="11199600" y="1779318"/>
                </a:lnTo>
                <a:lnTo>
                  <a:pt x="11199600" y="1843417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527610"/>
                </a:lnTo>
                <a:lnTo>
                  <a:pt x="11199600" y="2531945"/>
                </a:lnTo>
                <a:cubicBezTo>
                  <a:pt x="11199600" y="2618409"/>
                  <a:pt x="11199600" y="2708331"/>
                  <a:pt x="11199600" y="2801851"/>
                </a:cubicBezTo>
                <a:lnTo>
                  <a:pt x="11199600" y="2819097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407236"/>
                </a:lnTo>
                <a:lnTo>
                  <a:pt x="11199600" y="3470135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903543"/>
                </a:lnTo>
                <a:cubicBezTo>
                  <a:pt x="11199600" y="4999653"/>
                  <a:pt x="11103603" y="4999653"/>
                  <a:pt x="11103603" y="4999653"/>
                </a:cubicBezTo>
                <a:cubicBezTo>
                  <a:pt x="11103603" y="4999653"/>
                  <a:pt x="11103603" y="4999653"/>
                  <a:pt x="95997" y="4999653"/>
                </a:cubicBezTo>
                <a:cubicBezTo>
                  <a:pt x="0" y="4999653"/>
                  <a:pt x="0" y="4903543"/>
                  <a:pt x="0" y="4903543"/>
                </a:cubicBezTo>
                <a:cubicBezTo>
                  <a:pt x="0" y="4903543"/>
                  <a:pt x="0" y="4903543"/>
                  <a:pt x="0" y="4664488"/>
                </a:cubicBez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096732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2991102"/>
                </a:lnTo>
                <a:lnTo>
                  <a:pt x="0" y="2946095"/>
                </a:lnTo>
                <a:lnTo>
                  <a:pt x="0" y="2741948"/>
                </a:lnTo>
                <a:lnTo>
                  <a:pt x="0" y="271686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197803"/>
                </a:lnTo>
                <a:lnTo>
                  <a:pt x="0" y="218055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 bwMode="gray">
          <a:xfrm>
            <a:off x="845575" y="1327149"/>
            <a:ext cx="5987025" cy="4752000"/>
          </a:xfrm>
        </p:spPr>
        <p:txBody>
          <a:bodyPr>
            <a:noAutofit/>
          </a:bodyPr>
          <a:lstStyle>
            <a:lvl1pPr marL="432000" marR="0" indent="-432000" algn="l" defTabSz="914377" rtl="0" eaLnBrk="1" fontAlgn="auto" latinLnBrk="0" hangingPunct="1">
              <a:lnSpc>
                <a:spcPts val="2200"/>
              </a:lnSpc>
              <a:spcBef>
                <a:spcPts val="20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>
                <a:tab pos="355591" algn="l"/>
              </a:tabLst>
              <a:defRPr sz="2000" b="0"/>
            </a:lvl1pPr>
            <a:lvl2pPr>
              <a:defRPr sz="2000"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 bwMode="gray">
          <a:xfrm>
            <a:off x="7296150" y="1201147"/>
            <a:ext cx="4600362" cy="4999652"/>
          </a:xfrm>
          <a:custGeom>
            <a:avLst/>
            <a:gdLst>
              <a:gd name="connsiteX0" fmla="*/ 0 w 4600362"/>
              <a:gd name="connsiteY0" fmla="*/ 0 h 4999652"/>
              <a:gd name="connsiteX1" fmla="*/ 4504373 w 4600362"/>
              <a:gd name="connsiteY1" fmla="*/ 0 h 4999652"/>
              <a:gd name="connsiteX2" fmla="*/ 4536051 w 4600362"/>
              <a:gd name="connsiteY2" fmla="*/ 4129 h 4999652"/>
              <a:gd name="connsiteX3" fmla="*/ 4600362 w 4600362"/>
              <a:gd name="connsiteY3" fmla="*/ 96109 h 4999652"/>
              <a:gd name="connsiteX4" fmla="*/ 4600362 w 4600362"/>
              <a:gd name="connsiteY4" fmla="*/ 335164 h 4999652"/>
              <a:gd name="connsiteX5" fmla="*/ 4600362 w 4600362"/>
              <a:gd name="connsiteY5" fmla="*/ 370349 h 4999652"/>
              <a:gd name="connsiteX6" fmla="*/ 4600362 w 4600362"/>
              <a:gd name="connsiteY6" fmla="*/ 379203 h 4999652"/>
              <a:gd name="connsiteX7" fmla="*/ 4600362 w 4600362"/>
              <a:gd name="connsiteY7" fmla="*/ 400047 h 4999652"/>
              <a:gd name="connsiteX8" fmla="*/ 4600362 w 4600362"/>
              <a:gd name="connsiteY8" fmla="*/ 400231 h 4999652"/>
              <a:gd name="connsiteX9" fmla="*/ 4600362 w 4600362"/>
              <a:gd name="connsiteY9" fmla="*/ 471201 h 4999652"/>
              <a:gd name="connsiteX10" fmla="*/ 4600362 w 4600362"/>
              <a:gd name="connsiteY10" fmla="*/ 475720 h 4999652"/>
              <a:gd name="connsiteX11" fmla="*/ 4600362 w 4600362"/>
              <a:gd name="connsiteY11" fmla="*/ 508691 h 4999652"/>
              <a:gd name="connsiteX12" fmla="*/ 4600362 w 4600362"/>
              <a:gd name="connsiteY12" fmla="*/ 554483 h 4999652"/>
              <a:gd name="connsiteX13" fmla="*/ 4600362 w 4600362"/>
              <a:gd name="connsiteY13" fmla="*/ 563014 h 4999652"/>
              <a:gd name="connsiteX14" fmla="*/ 4600362 w 4600362"/>
              <a:gd name="connsiteY14" fmla="*/ 609404 h 4999652"/>
              <a:gd name="connsiteX15" fmla="*/ 4600362 w 4600362"/>
              <a:gd name="connsiteY15" fmla="*/ 662758 h 4999652"/>
              <a:gd name="connsiteX16" fmla="*/ 4600362 w 4600362"/>
              <a:gd name="connsiteY16" fmla="*/ 674287 h 4999652"/>
              <a:gd name="connsiteX17" fmla="*/ 4600362 w 4600362"/>
              <a:gd name="connsiteY17" fmla="*/ 749960 h 4999652"/>
              <a:gd name="connsiteX18" fmla="*/ 4600362 w 4600362"/>
              <a:gd name="connsiteY18" fmla="*/ 775784 h 4999652"/>
              <a:gd name="connsiteX19" fmla="*/ 4600362 w 4600362"/>
              <a:gd name="connsiteY19" fmla="*/ 837254 h 4999652"/>
              <a:gd name="connsiteX20" fmla="*/ 4600362 w 4600362"/>
              <a:gd name="connsiteY20" fmla="*/ 902920 h 4999652"/>
              <a:gd name="connsiteX21" fmla="*/ 4600362 w 4600362"/>
              <a:gd name="connsiteY21" fmla="*/ 936998 h 4999652"/>
              <a:gd name="connsiteX22" fmla="*/ 4600362 w 4600362"/>
              <a:gd name="connsiteY22" fmla="*/ 1044998 h 4999652"/>
              <a:gd name="connsiteX23" fmla="*/ 4600362 w 4600362"/>
              <a:gd name="connsiteY23" fmla="*/ 1050024 h 4999652"/>
              <a:gd name="connsiteX24" fmla="*/ 4600362 w 4600362"/>
              <a:gd name="connsiteY24" fmla="*/ 1177160 h 4999652"/>
              <a:gd name="connsiteX25" fmla="*/ 4600362 w 4600362"/>
              <a:gd name="connsiteY25" fmla="*/ 1202846 h 4999652"/>
              <a:gd name="connsiteX26" fmla="*/ 4600362 w 4600362"/>
              <a:gd name="connsiteY26" fmla="*/ 1319238 h 4999652"/>
              <a:gd name="connsiteX27" fmla="*/ 4600362 w 4600362"/>
              <a:gd name="connsiteY27" fmla="*/ 1377295 h 4999652"/>
              <a:gd name="connsiteX28" fmla="*/ 4600362 w 4600362"/>
              <a:gd name="connsiteY28" fmla="*/ 1477086 h 4999652"/>
              <a:gd name="connsiteX29" fmla="*/ 4600362 w 4600362"/>
              <a:gd name="connsiteY29" fmla="*/ 1569176 h 4999652"/>
              <a:gd name="connsiteX30" fmla="*/ 4600362 w 4600362"/>
              <a:gd name="connsiteY30" fmla="*/ 1651535 h 4999652"/>
              <a:gd name="connsiteX31" fmla="*/ 4600362 w 4600362"/>
              <a:gd name="connsiteY31" fmla="*/ 1779317 h 4999652"/>
              <a:gd name="connsiteX32" fmla="*/ 4600362 w 4600362"/>
              <a:gd name="connsiteY32" fmla="*/ 1843416 h 4999652"/>
              <a:gd name="connsiteX33" fmla="*/ 4600362 w 4600362"/>
              <a:gd name="connsiteY33" fmla="*/ 2008550 h 4999652"/>
              <a:gd name="connsiteX34" fmla="*/ 4600362 w 4600362"/>
              <a:gd name="connsiteY34" fmla="*/ 2053557 h 4999652"/>
              <a:gd name="connsiteX35" fmla="*/ 4600362 w 4600362"/>
              <a:gd name="connsiteY35" fmla="*/ 2257704 h 4999652"/>
              <a:gd name="connsiteX36" fmla="*/ 4600362 w 4600362"/>
              <a:gd name="connsiteY36" fmla="*/ 2282790 h 4999652"/>
              <a:gd name="connsiteX37" fmla="*/ 4600362 w 4600362"/>
              <a:gd name="connsiteY37" fmla="*/ 2527609 h 4999652"/>
              <a:gd name="connsiteX38" fmla="*/ 4600362 w 4600362"/>
              <a:gd name="connsiteY38" fmla="*/ 2531944 h 4999652"/>
              <a:gd name="connsiteX39" fmla="*/ 4600362 w 4600362"/>
              <a:gd name="connsiteY39" fmla="*/ 2801850 h 4999652"/>
              <a:gd name="connsiteX40" fmla="*/ 4600362 w 4600362"/>
              <a:gd name="connsiteY40" fmla="*/ 2819096 h 4999652"/>
              <a:gd name="connsiteX41" fmla="*/ 4600362 w 4600362"/>
              <a:gd name="connsiteY41" fmla="*/ 3093336 h 4999652"/>
              <a:gd name="connsiteX42" fmla="*/ 4600362 w 4600362"/>
              <a:gd name="connsiteY42" fmla="*/ 3132994 h 4999652"/>
              <a:gd name="connsiteX43" fmla="*/ 4600362 w 4600362"/>
              <a:gd name="connsiteY43" fmla="*/ 3407235 h 4999652"/>
              <a:gd name="connsiteX44" fmla="*/ 4600362 w 4600362"/>
              <a:gd name="connsiteY44" fmla="*/ 3470134 h 4999652"/>
              <a:gd name="connsiteX45" fmla="*/ 4600362 w 4600362"/>
              <a:gd name="connsiteY45" fmla="*/ 3744374 h 4999652"/>
              <a:gd name="connsiteX46" fmla="*/ 4600362 w 4600362"/>
              <a:gd name="connsiteY46" fmla="*/ 3831345 h 4999652"/>
              <a:gd name="connsiteX47" fmla="*/ 4600362 w 4600362"/>
              <a:gd name="connsiteY47" fmla="*/ 4105585 h 4999652"/>
              <a:gd name="connsiteX48" fmla="*/ 4600362 w 4600362"/>
              <a:gd name="connsiteY48" fmla="*/ 4217458 h 4999652"/>
              <a:gd name="connsiteX49" fmla="*/ 4600362 w 4600362"/>
              <a:gd name="connsiteY49" fmla="*/ 4491698 h 4999652"/>
              <a:gd name="connsiteX50" fmla="*/ 4600362 w 4600362"/>
              <a:gd name="connsiteY50" fmla="*/ 4629302 h 4999652"/>
              <a:gd name="connsiteX51" fmla="*/ 4600362 w 4600362"/>
              <a:gd name="connsiteY51" fmla="*/ 4903542 h 4999652"/>
              <a:gd name="connsiteX52" fmla="*/ 4504365 w 4600362"/>
              <a:gd name="connsiteY52" fmla="*/ 4999652 h 4999652"/>
              <a:gd name="connsiteX53" fmla="*/ 144766 w 4600362"/>
              <a:gd name="connsiteY53" fmla="*/ 4999652 h 4999652"/>
              <a:gd name="connsiteX54" fmla="*/ 0 w 4600362"/>
              <a:gd name="connsiteY54" fmla="*/ 4999652 h 499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600362" h="4999652">
                <a:moveTo>
                  <a:pt x="0" y="0"/>
                </a:moveTo>
                <a:lnTo>
                  <a:pt x="4504373" y="0"/>
                </a:lnTo>
                <a:lnTo>
                  <a:pt x="4536051" y="4129"/>
                </a:lnTo>
                <a:cubicBezTo>
                  <a:pt x="4600362" y="22525"/>
                  <a:pt x="4600362" y="96109"/>
                  <a:pt x="4600362" y="96109"/>
                </a:cubicBezTo>
                <a:cubicBezTo>
                  <a:pt x="4600362" y="96109"/>
                  <a:pt x="4600362" y="96109"/>
                  <a:pt x="4600362" y="335164"/>
                </a:cubicBezTo>
                <a:lnTo>
                  <a:pt x="4600362" y="370349"/>
                </a:lnTo>
                <a:cubicBezTo>
                  <a:pt x="4600362" y="370349"/>
                  <a:pt x="4600362" y="370349"/>
                  <a:pt x="4600362" y="379203"/>
                </a:cubicBezTo>
                <a:lnTo>
                  <a:pt x="4600362" y="400047"/>
                </a:lnTo>
                <a:lnTo>
                  <a:pt x="4600362" y="400231"/>
                </a:lnTo>
                <a:cubicBezTo>
                  <a:pt x="4600362" y="415172"/>
                  <a:pt x="4600362" y="437584"/>
                  <a:pt x="4600362" y="471201"/>
                </a:cubicBezTo>
                <a:lnTo>
                  <a:pt x="4600362" y="475720"/>
                </a:lnTo>
                <a:lnTo>
                  <a:pt x="4600362" y="508691"/>
                </a:lnTo>
                <a:cubicBezTo>
                  <a:pt x="4600362" y="522526"/>
                  <a:pt x="4600362" y="537743"/>
                  <a:pt x="4600362" y="554483"/>
                </a:cubicBezTo>
                <a:lnTo>
                  <a:pt x="4600362" y="563014"/>
                </a:lnTo>
                <a:lnTo>
                  <a:pt x="4600362" y="609404"/>
                </a:lnTo>
                <a:lnTo>
                  <a:pt x="4600362" y="662758"/>
                </a:lnTo>
                <a:lnTo>
                  <a:pt x="4600362" y="674287"/>
                </a:lnTo>
                <a:cubicBezTo>
                  <a:pt x="4600362" y="697667"/>
                  <a:pt x="4600362" y="722845"/>
                  <a:pt x="4600362" y="749960"/>
                </a:cubicBezTo>
                <a:lnTo>
                  <a:pt x="4600362" y="775784"/>
                </a:lnTo>
                <a:lnTo>
                  <a:pt x="4600362" y="837254"/>
                </a:lnTo>
                <a:lnTo>
                  <a:pt x="4600362" y="902920"/>
                </a:lnTo>
                <a:lnTo>
                  <a:pt x="4600362" y="936998"/>
                </a:lnTo>
                <a:lnTo>
                  <a:pt x="4600362" y="1044998"/>
                </a:lnTo>
                <a:lnTo>
                  <a:pt x="4600362" y="1050024"/>
                </a:lnTo>
                <a:cubicBezTo>
                  <a:pt x="4600362" y="1090005"/>
                  <a:pt x="4600362" y="1132337"/>
                  <a:pt x="4600362" y="1177160"/>
                </a:cubicBezTo>
                <a:lnTo>
                  <a:pt x="4600362" y="1202846"/>
                </a:lnTo>
                <a:lnTo>
                  <a:pt x="4600362" y="1319238"/>
                </a:lnTo>
                <a:lnTo>
                  <a:pt x="4600362" y="1377295"/>
                </a:lnTo>
                <a:lnTo>
                  <a:pt x="4600362" y="1477086"/>
                </a:lnTo>
                <a:lnTo>
                  <a:pt x="4600362" y="1569176"/>
                </a:lnTo>
                <a:lnTo>
                  <a:pt x="4600362" y="1651535"/>
                </a:lnTo>
                <a:lnTo>
                  <a:pt x="4600362" y="1779317"/>
                </a:lnTo>
                <a:lnTo>
                  <a:pt x="4600362" y="1843416"/>
                </a:lnTo>
                <a:lnTo>
                  <a:pt x="4600362" y="2008550"/>
                </a:lnTo>
                <a:lnTo>
                  <a:pt x="4600362" y="2053557"/>
                </a:lnTo>
                <a:lnTo>
                  <a:pt x="4600362" y="2257704"/>
                </a:lnTo>
                <a:lnTo>
                  <a:pt x="4600362" y="2282790"/>
                </a:lnTo>
                <a:lnTo>
                  <a:pt x="4600362" y="2527609"/>
                </a:lnTo>
                <a:lnTo>
                  <a:pt x="4600362" y="2531944"/>
                </a:lnTo>
                <a:cubicBezTo>
                  <a:pt x="4600362" y="2618408"/>
                  <a:pt x="4600362" y="2708330"/>
                  <a:pt x="4600362" y="2801850"/>
                </a:cubicBezTo>
                <a:lnTo>
                  <a:pt x="4600362" y="2819096"/>
                </a:lnTo>
                <a:lnTo>
                  <a:pt x="4600362" y="3093336"/>
                </a:lnTo>
                <a:lnTo>
                  <a:pt x="4600362" y="3132994"/>
                </a:lnTo>
                <a:lnTo>
                  <a:pt x="4600362" y="3407235"/>
                </a:lnTo>
                <a:lnTo>
                  <a:pt x="4600362" y="3470134"/>
                </a:lnTo>
                <a:lnTo>
                  <a:pt x="4600362" y="3744374"/>
                </a:lnTo>
                <a:lnTo>
                  <a:pt x="4600362" y="3831345"/>
                </a:lnTo>
                <a:lnTo>
                  <a:pt x="4600362" y="4105585"/>
                </a:lnTo>
                <a:lnTo>
                  <a:pt x="4600362" y="4217458"/>
                </a:lnTo>
                <a:lnTo>
                  <a:pt x="4600362" y="4491698"/>
                </a:lnTo>
                <a:lnTo>
                  <a:pt x="4600362" y="4629302"/>
                </a:lnTo>
                <a:lnTo>
                  <a:pt x="4600362" y="4903542"/>
                </a:lnTo>
                <a:cubicBezTo>
                  <a:pt x="4600362" y="4999652"/>
                  <a:pt x="4504365" y="4999652"/>
                  <a:pt x="4504365" y="4999652"/>
                </a:cubicBezTo>
                <a:cubicBezTo>
                  <a:pt x="4504365" y="4999652"/>
                  <a:pt x="4504365" y="4999652"/>
                  <a:pt x="144766" y="4999652"/>
                </a:cubicBezTo>
                <a:lnTo>
                  <a:pt x="0" y="4999652"/>
                </a:lnTo>
                <a:close/>
              </a:path>
            </a:pathLst>
          </a:custGeom>
          <a:noFill/>
        </p:spPr>
        <p:txBody>
          <a:bodyPr wrap="square" tIns="108000">
            <a:noAutofit/>
          </a:bodyPr>
          <a:lstStyle/>
          <a:p>
            <a:r>
              <a:rPr lang="en-US" noProof="0" dirty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967414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308" userDrawn="1">
          <p15:clr>
            <a:srgbClr val="FBAE40"/>
          </p15:clr>
        </p15:guide>
        <p15:guide id="2" pos="4596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eader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9"/>
          <p:cNvSpPr>
            <a:spLocks noChangeAspect="1"/>
          </p:cNvSpPr>
          <p:nvPr userDrawn="1"/>
        </p:nvSpPr>
        <p:spPr bwMode="gray">
          <a:xfrm>
            <a:off x="0" y="1695450"/>
            <a:ext cx="11350800" cy="2382290"/>
          </a:xfrm>
          <a:custGeom>
            <a:avLst/>
            <a:gdLst>
              <a:gd name="T0" fmla="*/ 0 w 2680"/>
              <a:gd name="T1" fmla="*/ 560 h 560"/>
              <a:gd name="T2" fmla="*/ 2648 w 2680"/>
              <a:gd name="T3" fmla="*/ 560 h 560"/>
              <a:gd name="T4" fmla="*/ 2680 w 2680"/>
              <a:gd name="T5" fmla="*/ 528 h 560"/>
              <a:gd name="T6" fmla="*/ 2680 w 2680"/>
              <a:gd name="T7" fmla="*/ 32 h 560"/>
              <a:gd name="T8" fmla="*/ 2648 w 2680"/>
              <a:gd name="T9" fmla="*/ 0 h 560"/>
              <a:gd name="T10" fmla="*/ 0 w 2680"/>
              <a:gd name="T11" fmla="*/ 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80" h="560">
                <a:moveTo>
                  <a:pt x="0" y="560"/>
                </a:moveTo>
                <a:cubicBezTo>
                  <a:pt x="2648" y="560"/>
                  <a:pt x="2648" y="560"/>
                  <a:pt x="2648" y="560"/>
                </a:cubicBezTo>
                <a:cubicBezTo>
                  <a:pt x="2648" y="560"/>
                  <a:pt x="2680" y="560"/>
                  <a:pt x="2680" y="528"/>
                </a:cubicBezTo>
                <a:cubicBezTo>
                  <a:pt x="2680" y="32"/>
                  <a:pt x="2680" y="32"/>
                  <a:pt x="2680" y="32"/>
                </a:cubicBezTo>
                <a:cubicBezTo>
                  <a:pt x="2680" y="32"/>
                  <a:pt x="2680" y="0"/>
                  <a:pt x="2648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FF6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5" name="Title 1"/>
          <p:cNvSpPr>
            <a:spLocks noGrp="1"/>
          </p:cNvSpPr>
          <p:nvPr userDrawn="1">
            <p:ph type="ctrTitle"/>
          </p:nvPr>
        </p:nvSpPr>
        <p:spPr bwMode="gray">
          <a:xfrm>
            <a:off x="842433" y="1695451"/>
            <a:ext cx="10313209" cy="2368549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23433" y="6358069"/>
            <a:ext cx="1183250" cy="29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871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ead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/>
          <p:cNvSpPr>
            <a:spLocks noGrp="1"/>
          </p:cNvSpPr>
          <p:nvPr>
            <p:ph type="pic" sz="quarter" idx="16"/>
          </p:nvPr>
        </p:nvSpPr>
        <p:spPr bwMode="gray">
          <a:xfrm>
            <a:off x="696912" y="1696718"/>
            <a:ext cx="11199600" cy="4504080"/>
          </a:xfrm>
          <a:custGeom>
            <a:avLst/>
            <a:gdLst>
              <a:gd name="connsiteX0" fmla="*/ 95997 w 11199600"/>
              <a:gd name="connsiteY0" fmla="*/ 0 h 4504080"/>
              <a:gd name="connsiteX1" fmla="*/ 11103603 w 11199600"/>
              <a:gd name="connsiteY1" fmla="*/ 0 h 4504080"/>
              <a:gd name="connsiteX2" fmla="*/ 11199600 w 11199600"/>
              <a:gd name="connsiteY2" fmla="*/ 96110 h 4504080"/>
              <a:gd name="connsiteX3" fmla="*/ 11199600 w 11199600"/>
              <a:gd name="connsiteY3" fmla="*/ 335165 h 4504080"/>
              <a:gd name="connsiteX4" fmla="*/ 11199600 w 11199600"/>
              <a:gd name="connsiteY4" fmla="*/ 370350 h 4504080"/>
              <a:gd name="connsiteX5" fmla="*/ 11199600 w 11199600"/>
              <a:gd name="connsiteY5" fmla="*/ 379204 h 4504080"/>
              <a:gd name="connsiteX6" fmla="*/ 11199600 w 11199600"/>
              <a:gd name="connsiteY6" fmla="*/ 400048 h 4504080"/>
              <a:gd name="connsiteX7" fmla="*/ 11199600 w 11199600"/>
              <a:gd name="connsiteY7" fmla="*/ 400232 h 4504080"/>
              <a:gd name="connsiteX8" fmla="*/ 11199600 w 11199600"/>
              <a:gd name="connsiteY8" fmla="*/ 471202 h 4504080"/>
              <a:gd name="connsiteX9" fmla="*/ 11199600 w 11199600"/>
              <a:gd name="connsiteY9" fmla="*/ 475721 h 4504080"/>
              <a:gd name="connsiteX10" fmla="*/ 11199600 w 11199600"/>
              <a:gd name="connsiteY10" fmla="*/ 508692 h 4504080"/>
              <a:gd name="connsiteX11" fmla="*/ 11199600 w 11199600"/>
              <a:gd name="connsiteY11" fmla="*/ 554484 h 4504080"/>
              <a:gd name="connsiteX12" fmla="*/ 11199600 w 11199600"/>
              <a:gd name="connsiteY12" fmla="*/ 563015 h 4504080"/>
              <a:gd name="connsiteX13" fmla="*/ 11199600 w 11199600"/>
              <a:gd name="connsiteY13" fmla="*/ 609405 h 4504080"/>
              <a:gd name="connsiteX14" fmla="*/ 11199600 w 11199600"/>
              <a:gd name="connsiteY14" fmla="*/ 662759 h 4504080"/>
              <a:gd name="connsiteX15" fmla="*/ 11199600 w 11199600"/>
              <a:gd name="connsiteY15" fmla="*/ 674288 h 4504080"/>
              <a:gd name="connsiteX16" fmla="*/ 11199600 w 11199600"/>
              <a:gd name="connsiteY16" fmla="*/ 749961 h 4504080"/>
              <a:gd name="connsiteX17" fmla="*/ 11199600 w 11199600"/>
              <a:gd name="connsiteY17" fmla="*/ 775785 h 4504080"/>
              <a:gd name="connsiteX18" fmla="*/ 11199600 w 11199600"/>
              <a:gd name="connsiteY18" fmla="*/ 837255 h 4504080"/>
              <a:gd name="connsiteX19" fmla="*/ 11199600 w 11199600"/>
              <a:gd name="connsiteY19" fmla="*/ 902921 h 4504080"/>
              <a:gd name="connsiteX20" fmla="*/ 11199600 w 11199600"/>
              <a:gd name="connsiteY20" fmla="*/ 936999 h 4504080"/>
              <a:gd name="connsiteX21" fmla="*/ 11199600 w 11199600"/>
              <a:gd name="connsiteY21" fmla="*/ 1044999 h 4504080"/>
              <a:gd name="connsiteX22" fmla="*/ 11199600 w 11199600"/>
              <a:gd name="connsiteY22" fmla="*/ 1050025 h 4504080"/>
              <a:gd name="connsiteX23" fmla="*/ 11199600 w 11199600"/>
              <a:gd name="connsiteY23" fmla="*/ 1177161 h 4504080"/>
              <a:gd name="connsiteX24" fmla="*/ 11199600 w 11199600"/>
              <a:gd name="connsiteY24" fmla="*/ 1202847 h 4504080"/>
              <a:gd name="connsiteX25" fmla="*/ 11199600 w 11199600"/>
              <a:gd name="connsiteY25" fmla="*/ 1319239 h 4504080"/>
              <a:gd name="connsiteX26" fmla="*/ 11199600 w 11199600"/>
              <a:gd name="connsiteY26" fmla="*/ 1377296 h 4504080"/>
              <a:gd name="connsiteX27" fmla="*/ 11199600 w 11199600"/>
              <a:gd name="connsiteY27" fmla="*/ 1477087 h 4504080"/>
              <a:gd name="connsiteX28" fmla="*/ 11199600 w 11199600"/>
              <a:gd name="connsiteY28" fmla="*/ 1569177 h 4504080"/>
              <a:gd name="connsiteX29" fmla="*/ 11199600 w 11199600"/>
              <a:gd name="connsiteY29" fmla="*/ 1626118 h 4504080"/>
              <a:gd name="connsiteX30" fmla="*/ 11199600 w 11199600"/>
              <a:gd name="connsiteY30" fmla="*/ 1651536 h 4504080"/>
              <a:gd name="connsiteX31" fmla="*/ 11199600 w 11199600"/>
              <a:gd name="connsiteY31" fmla="*/ 1762133 h 4504080"/>
              <a:gd name="connsiteX32" fmla="*/ 11199600 w 11199600"/>
              <a:gd name="connsiteY32" fmla="*/ 1779318 h 4504080"/>
              <a:gd name="connsiteX33" fmla="*/ 11199600 w 11199600"/>
              <a:gd name="connsiteY33" fmla="*/ 1787219 h 4504080"/>
              <a:gd name="connsiteX34" fmla="*/ 11199600 w 11199600"/>
              <a:gd name="connsiteY34" fmla="*/ 1843417 h 4504080"/>
              <a:gd name="connsiteX35" fmla="*/ 11199600 w 11199600"/>
              <a:gd name="connsiteY35" fmla="*/ 1984894 h 4504080"/>
              <a:gd name="connsiteX36" fmla="*/ 11199600 w 11199600"/>
              <a:gd name="connsiteY36" fmla="*/ 2032038 h 4504080"/>
              <a:gd name="connsiteX37" fmla="*/ 11199600 w 11199600"/>
              <a:gd name="connsiteY37" fmla="*/ 2036373 h 4504080"/>
              <a:gd name="connsiteX38" fmla="*/ 11199600 w 11199600"/>
              <a:gd name="connsiteY38" fmla="*/ 2306279 h 4504080"/>
              <a:gd name="connsiteX39" fmla="*/ 11199600 w 11199600"/>
              <a:gd name="connsiteY39" fmla="*/ 2323525 h 4504080"/>
              <a:gd name="connsiteX40" fmla="*/ 11199600 w 11199600"/>
              <a:gd name="connsiteY40" fmla="*/ 2597765 h 4504080"/>
              <a:gd name="connsiteX41" fmla="*/ 11199600 w 11199600"/>
              <a:gd name="connsiteY41" fmla="*/ 2637423 h 4504080"/>
              <a:gd name="connsiteX42" fmla="*/ 11199600 w 11199600"/>
              <a:gd name="connsiteY42" fmla="*/ 2911664 h 4504080"/>
              <a:gd name="connsiteX43" fmla="*/ 11199600 w 11199600"/>
              <a:gd name="connsiteY43" fmla="*/ 2974563 h 4504080"/>
              <a:gd name="connsiteX44" fmla="*/ 11199600 w 11199600"/>
              <a:gd name="connsiteY44" fmla="*/ 3248803 h 4504080"/>
              <a:gd name="connsiteX45" fmla="*/ 11199600 w 11199600"/>
              <a:gd name="connsiteY45" fmla="*/ 3335774 h 4504080"/>
              <a:gd name="connsiteX46" fmla="*/ 11199600 w 11199600"/>
              <a:gd name="connsiteY46" fmla="*/ 3610014 h 4504080"/>
              <a:gd name="connsiteX47" fmla="*/ 11199600 w 11199600"/>
              <a:gd name="connsiteY47" fmla="*/ 3721887 h 4504080"/>
              <a:gd name="connsiteX48" fmla="*/ 11199600 w 11199600"/>
              <a:gd name="connsiteY48" fmla="*/ 3996127 h 4504080"/>
              <a:gd name="connsiteX49" fmla="*/ 11199600 w 11199600"/>
              <a:gd name="connsiteY49" fmla="*/ 4133731 h 4504080"/>
              <a:gd name="connsiteX50" fmla="*/ 11199600 w 11199600"/>
              <a:gd name="connsiteY50" fmla="*/ 4407971 h 4504080"/>
              <a:gd name="connsiteX51" fmla="*/ 11118603 w 11199600"/>
              <a:gd name="connsiteY51" fmla="*/ 4502580 h 4504080"/>
              <a:gd name="connsiteX52" fmla="*/ 11103613 w 11199600"/>
              <a:gd name="connsiteY52" fmla="*/ 4504080 h 4504080"/>
              <a:gd name="connsiteX53" fmla="*/ 95989 w 11199600"/>
              <a:gd name="connsiteY53" fmla="*/ 4504080 h 4504080"/>
              <a:gd name="connsiteX54" fmla="*/ 64311 w 11199600"/>
              <a:gd name="connsiteY54" fmla="*/ 4499952 h 4504080"/>
              <a:gd name="connsiteX55" fmla="*/ 0 w 11199600"/>
              <a:gd name="connsiteY55" fmla="*/ 4407971 h 4504080"/>
              <a:gd name="connsiteX56" fmla="*/ 0 w 11199600"/>
              <a:gd name="connsiteY56" fmla="*/ 4404236 h 4504080"/>
              <a:gd name="connsiteX57" fmla="*/ 0 w 11199600"/>
              <a:gd name="connsiteY57" fmla="*/ 4395365 h 4504080"/>
              <a:gd name="connsiteX58" fmla="*/ 0 w 11199600"/>
              <a:gd name="connsiteY58" fmla="*/ 4378089 h 4504080"/>
              <a:gd name="connsiteX59" fmla="*/ 0 w 11199600"/>
              <a:gd name="connsiteY59" fmla="*/ 4349608 h 4504080"/>
              <a:gd name="connsiteX60" fmla="*/ 0 w 11199600"/>
              <a:gd name="connsiteY60" fmla="*/ 4307120 h 4504080"/>
              <a:gd name="connsiteX61" fmla="*/ 0 w 11199600"/>
              <a:gd name="connsiteY61" fmla="*/ 4247823 h 4504080"/>
              <a:gd name="connsiteX62" fmla="*/ 0 w 11199600"/>
              <a:gd name="connsiteY62" fmla="*/ 4168916 h 4504080"/>
              <a:gd name="connsiteX63" fmla="*/ 0 w 11199600"/>
              <a:gd name="connsiteY63" fmla="*/ 4133731 h 4504080"/>
              <a:gd name="connsiteX64" fmla="*/ 0 w 11199600"/>
              <a:gd name="connsiteY64" fmla="*/ 4132625 h 4504080"/>
              <a:gd name="connsiteX65" fmla="*/ 0 w 11199600"/>
              <a:gd name="connsiteY65" fmla="*/ 4124877 h 4504080"/>
              <a:gd name="connsiteX66" fmla="*/ 0 w 11199600"/>
              <a:gd name="connsiteY66" fmla="*/ 4104034 h 4504080"/>
              <a:gd name="connsiteX67" fmla="*/ 0 w 11199600"/>
              <a:gd name="connsiteY67" fmla="*/ 4103849 h 4504080"/>
              <a:gd name="connsiteX68" fmla="*/ 0 w 11199600"/>
              <a:gd name="connsiteY68" fmla="*/ 4062900 h 4504080"/>
              <a:gd name="connsiteX69" fmla="*/ 0 w 11199600"/>
              <a:gd name="connsiteY69" fmla="*/ 4032880 h 4504080"/>
              <a:gd name="connsiteX70" fmla="*/ 0 w 11199600"/>
              <a:gd name="connsiteY70" fmla="*/ 4028361 h 4504080"/>
              <a:gd name="connsiteX71" fmla="*/ 0 w 11199600"/>
              <a:gd name="connsiteY71" fmla="*/ 3995389 h 4504080"/>
              <a:gd name="connsiteX72" fmla="*/ 0 w 11199600"/>
              <a:gd name="connsiteY72" fmla="*/ 3949598 h 4504080"/>
              <a:gd name="connsiteX73" fmla="*/ 0 w 11199600"/>
              <a:gd name="connsiteY73" fmla="*/ 3941067 h 4504080"/>
              <a:gd name="connsiteX74" fmla="*/ 0 w 11199600"/>
              <a:gd name="connsiteY74" fmla="*/ 3894676 h 4504080"/>
              <a:gd name="connsiteX75" fmla="*/ 0 w 11199600"/>
              <a:gd name="connsiteY75" fmla="*/ 3841322 h 4504080"/>
              <a:gd name="connsiteX76" fmla="*/ 0 w 11199600"/>
              <a:gd name="connsiteY76" fmla="*/ 3829794 h 4504080"/>
              <a:gd name="connsiteX77" fmla="*/ 0 w 11199600"/>
              <a:gd name="connsiteY77" fmla="*/ 3754121 h 4504080"/>
              <a:gd name="connsiteX78" fmla="*/ 0 w 11199600"/>
              <a:gd name="connsiteY78" fmla="*/ 3728297 h 4504080"/>
              <a:gd name="connsiteX79" fmla="*/ 0 w 11199600"/>
              <a:gd name="connsiteY79" fmla="*/ 3666827 h 4504080"/>
              <a:gd name="connsiteX80" fmla="*/ 0 w 11199600"/>
              <a:gd name="connsiteY80" fmla="*/ 3601160 h 4504080"/>
              <a:gd name="connsiteX81" fmla="*/ 0 w 11199600"/>
              <a:gd name="connsiteY81" fmla="*/ 3567082 h 4504080"/>
              <a:gd name="connsiteX82" fmla="*/ 0 w 11199600"/>
              <a:gd name="connsiteY82" fmla="*/ 3459083 h 4504080"/>
              <a:gd name="connsiteX83" fmla="*/ 0 w 11199600"/>
              <a:gd name="connsiteY83" fmla="*/ 3454057 h 4504080"/>
              <a:gd name="connsiteX84" fmla="*/ 0 w 11199600"/>
              <a:gd name="connsiteY84" fmla="*/ 3326920 h 4504080"/>
              <a:gd name="connsiteX85" fmla="*/ 0 w 11199600"/>
              <a:gd name="connsiteY85" fmla="*/ 3301235 h 4504080"/>
              <a:gd name="connsiteX86" fmla="*/ 0 w 11199600"/>
              <a:gd name="connsiteY86" fmla="*/ 3184843 h 4504080"/>
              <a:gd name="connsiteX87" fmla="*/ 0 w 11199600"/>
              <a:gd name="connsiteY87" fmla="*/ 3126785 h 4504080"/>
              <a:gd name="connsiteX88" fmla="*/ 0 w 11199600"/>
              <a:gd name="connsiteY88" fmla="*/ 3026995 h 4504080"/>
              <a:gd name="connsiteX89" fmla="*/ 0 w 11199600"/>
              <a:gd name="connsiteY89" fmla="*/ 2934905 h 4504080"/>
              <a:gd name="connsiteX90" fmla="*/ 0 w 11199600"/>
              <a:gd name="connsiteY90" fmla="*/ 2852545 h 4504080"/>
              <a:gd name="connsiteX91" fmla="*/ 0 w 11199600"/>
              <a:gd name="connsiteY91" fmla="*/ 2724763 h 4504080"/>
              <a:gd name="connsiteX92" fmla="*/ 0 w 11199600"/>
              <a:gd name="connsiteY92" fmla="*/ 2660665 h 4504080"/>
              <a:gd name="connsiteX93" fmla="*/ 0 w 11199600"/>
              <a:gd name="connsiteY93" fmla="*/ 2495530 h 4504080"/>
              <a:gd name="connsiteX94" fmla="*/ 0 w 11199600"/>
              <a:gd name="connsiteY94" fmla="*/ 2450523 h 4504080"/>
              <a:gd name="connsiteX95" fmla="*/ 0 w 11199600"/>
              <a:gd name="connsiteY95" fmla="*/ 2246376 h 4504080"/>
              <a:gd name="connsiteX96" fmla="*/ 0 w 11199600"/>
              <a:gd name="connsiteY96" fmla="*/ 2221290 h 4504080"/>
              <a:gd name="connsiteX97" fmla="*/ 0 w 11199600"/>
              <a:gd name="connsiteY97" fmla="*/ 1984894 h 4504080"/>
              <a:gd name="connsiteX98" fmla="*/ 0 w 11199600"/>
              <a:gd name="connsiteY98" fmla="*/ 1976471 h 4504080"/>
              <a:gd name="connsiteX99" fmla="*/ 0 w 11199600"/>
              <a:gd name="connsiteY99" fmla="*/ 1972136 h 4504080"/>
              <a:gd name="connsiteX100" fmla="*/ 0 w 11199600"/>
              <a:gd name="connsiteY100" fmla="*/ 1906316 h 4504080"/>
              <a:gd name="connsiteX101" fmla="*/ 0 w 11199600"/>
              <a:gd name="connsiteY101" fmla="*/ 1866658 h 4504080"/>
              <a:gd name="connsiteX102" fmla="*/ 0 w 11199600"/>
              <a:gd name="connsiteY102" fmla="*/ 1702231 h 4504080"/>
              <a:gd name="connsiteX103" fmla="*/ 0 w 11199600"/>
              <a:gd name="connsiteY103" fmla="*/ 1684984 h 4504080"/>
              <a:gd name="connsiteX104" fmla="*/ 0 w 11199600"/>
              <a:gd name="connsiteY104" fmla="*/ 1626118 h 4504080"/>
              <a:gd name="connsiteX105" fmla="*/ 0 w 11199600"/>
              <a:gd name="connsiteY105" fmla="*/ 1592418 h 4504080"/>
              <a:gd name="connsiteX106" fmla="*/ 0 w 11199600"/>
              <a:gd name="connsiteY106" fmla="*/ 1529519 h 4504080"/>
              <a:gd name="connsiteX107" fmla="*/ 0 w 11199600"/>
              <a:gd name="connsiteY107" fmla="*/ 1255278 h 4504080"/>
              <a:gd name="connsiteX108" fmla="*/ 0 w 11199600"/>
              <a:gd name="connsiteY108" fmla="*/ 1168307 h 4504080"/>
              <a:gd name="connsiteX109" fmla="*/ 0 w 11199600"/>
              <a:gd name="connsiteY109" fmla="*/ 894067 h 4504080"/>
              <a:gd name="connsiteX110" fmla="*/ 0 w 11199600"/>
              <a:gd name="connsiteY110" fmla="*/ 782195 h 4504080"/>
              <a:gd name="connsiteX111" fmla="*/ 0 w 11199600"/>
              <a:gd name="connsiteY111" fmla="*/ 507955 h 4504080"/>
              <a:gd name="connsiteX112" fmla="*/ 0 w 11199600"/>
              <a:gd name="connsiteY112" fmla="*/ 370350 h 4504080"/>
              <a:gd name="connsiteX113" fmla="*/ 0 w 11199600"/>
              <a:gd name="connsiteY113" fmla="*/ 96110 h 4504080"/>
              <a:gd name="connsiteX114" fmla="*/ 95997 w 11199600"/>
              <a:gd name="connsiteY114" fmla="*/ 0 h 4504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1199600" h="4504080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26118"/>
                </a:lnTo>
                <a:lnTo>
                  <a:pt x="11199600" y="1651536"/>
                </a:lnTo>
                <a:lnTo>
                  <a:pt x="11199600" y="1762133"/>
                </a:lnTo>
                <a:lnTo>
                  <a:pt x="11199600" y="1779318"/>
                </a:lnTo>
                <a:lnTo>
                  <a:pt x="11199600" y="1787219"/>
                </a:lnTo>
                <a:lnTo>
                  <a:pt x="11199600" y="1843417"/>
                </a:lnTo>
                <a:lnTo>
                  <a:pt x="11199600" y="1984894"/>
                </a:lnTo>
                <a:lnTo>
                  <a:pt x="11199600" y="2032038"/>
                </a:lnTo>
                <a:lnTo>
                  <a:pt x="11199600" y="2036373"/>
                </a:lnTo>
                <a:cubicBezTo>
                  <a:pt x="11199600" y="2122837"/>
                  <a:pt x="11199600" y="2212759"/>
                  <a:pt x="11199600" y="2306279"/>
                </a:cubicBezTo>
                <a:lnTo>
                  <a:pt x="11199600" y="2323525"/>
                </a:lnTo>
                <a:lnTo>
                  <a:pt x="11199600" y="2597765"/>
                </a:lnTo>
                <a:lnTo>
                  <a:pt x="11199600" y="2637423"/>
                </a:lnTo>
                <a:lnTo>
                  <a:pt x="11199600" y="2911664"/>
                </a:lnTo>
                <a:lnTo>
                  <a:pt x="11199600" y="2974563"/>
                </a:lnTo>
                <a:lnTo>
                  <a:pt x="11199600" y="3248803"/>
                </a:lnTo>
                <a:lnTo>
                  <a:pt x="11199600" y="3335774"/>
                </a:lnTo>
                <a:lnTo>
                  <a:pt x="11199600" y="3610014"/>
                </a:lnTo>
                <a:lnTo>
                  <a:pt x="11199600" y="3721887"/>
                </a:lnTo>
                <a:lnTo>
                  <a:pt x="11199600" y="3996127"/>
                </a:lnTo>
                <a:lnTo>
                  <a:pt x="11199600" y="4133731"/>
                </a:lnTo>
                <a:lnTo>
                  <a:pt x="11199600" y="4407971"/>
                </a:lnTo>
                <a:cubicBezTo>
                  <a:pt x="11199600" y="4480054"/>
                  <a:pt x="11145602" y="4498074"/>
                  <a:pt x="11118603" y="4502580"/>
                </a:cubicBezTo>
                <a:lnTo>
                  <a:pt x="11103613" y="4504080"/>
                </a:lnTo>
                <a:lnTo>
                  <a:pt x="95989" y="4504080"/>
                </a:lnTo>
                <a:lnTo>
                  <a:pt x="64311" y="4499952"/>
                </a:lnTo>
                <a:cubicBezTo>
                  <a:pt x="0" y="4481555"/>
                  <a:pt x="0" y="4407971"/>
                  <a:pt x="0" y="4407971"/>
                </a:cubicBezTo>
                <a:lnTo>
                  <a:pt x="0" y="4404236"/>
                </a:lnTo>
                <a:lnTo>
                  <a:pt x="0" y="4395365"/>
                </a:lnTo>
                <a:lnTo>
                  <a:pt x="0" y="4378089"/>
                </a:lnTo>
                <a:lnTo>
                  <a:pt x="0" y="4349608"/>
                </a:lnTo>
                <a:lnTo>
                  <a:pt x="0" y="4307120"/>
                </a:lnTo>
                <a:lnTo>
                  <a:pt x="0" y="4247823"/>
                </a:lnTo>
                <a:lnTo>
                  <a:pt x="0" y="4168916"/>
                </a:lnTo>
                <a:lnTo>
                  <a:pt x="0" y="4133731"/>
                </a:lnTo>
                <a:lnTo>
                  <a:pt x="0" y="4132625"/>
                </a:lnTo>
                <a:lnTo>
                  <a:pt x="0" y="4124877"/>
                </a:lnTo>
                <a:lnTo>
                  <a:pt x="0" y="4104034"/>
                </a:lnTo>
                <a:lnTo>
                  <a:pt x="0" y="4103849"/>
                </a:lnTo>
                <a:lnTo>
                  <a:pt x="0" y="4062900"/>
                </a:lnTo>
                <a:lnTo>
                  <a:pt x="0" y="4032880"/>
                </a:lnTo>
                <a:lnTo>
                  <a:pt x="0" y="4028361"/>
                </a:lnTo>
                <a:lnTo>
                  <a:pt x="0" y="3995389"/>
                </a:lnTo>
                <a:lnTo>
                  <a:pt x="0" y="3949598"/>
                </a:lnTo>
                <a:lnTo>
                  <a:pt x="0" y="3941067"/>
                </a:lnTo>
                <a:lnTo>
                  <a:pt x="0" y="3894676"/>
                </a:lnTo>
                <a:lnTo>
                  <a:pt x="0" y="3841322"/>
                </a:lnTo>
                <a:lnTo>
                  <a:pt x="0" y="3829794"/>
                </a:lnTo>
                <a:lnTo>
                  <a:pt x="0" y="3754121"/>
                </a:lnTo>
                <a:lnTo>
                  <a:pt x="0" y="3728297"/>
                </a:lnTo>
                <a:lnTo>
                  <a:pt x="0" y="3666827"/>
                </a:lnTo>
                <a:lnTo>
                  <a:pt x="0" y="3601160"/>
                </a:lnTo>
                <a:lnTo>
                  <a:pt x="0" y="3567082"/>
                </a:lnTo>
                <a:lnTo>
                  <a:pt x="0" y="3459083"/>
                </a:lnTo>
                <a:lnTo>
                  <a:pt x="0" y="3454057"/>
                </a:lnTo>
                <a:lnTo>
                  <a:pt x="0" y="3326920"/>
                </a:lnTo>
                <a:lnTo>
                  <a:pt x="0" y="3301235"/>
                </a:lnTo>
                <a:lnTo>
                  <a:pt x="0" y="3184843"/>
                </a:lnTo>
                <a:lnTo>
                  <a:pt x="0" y="3126785"/>
                </a:lnTo>
                <a:lnTo>
                  <a:pt x="0" y="3026995"/>
                </a:lnTo>
                <a:lnTo>
                  <a:pt x="0" y="2934905"/>
                </a:lnTo>
                <a:lnTo>
                  <a:pt x="0" y="2852545"/>
                </a:lnTo>
                <a:lnTo>
                  <a:pt x="0" y="2724763"/>
                </a:lnTo>
                <a:lnTo>
                  <a:pt x="0" y="2660665"/>
                </a:lnTo>
                <a:lnTo>
                  <a:pt x="0" y="2495530"/>
                </a:lnTo>
                <a:lnTo>
                  <a:pt x="0" y="2450523"/>
                </a:lnTo>
                <a:lnTo>
                  <a:pt x="0" y="2246376"/>
                </a:lnTo>
                <a:lnTo>
                  <a:pt x="0" y="2221290"/>
                </a:lnTo>
                <a:lnTo>
                  <a:pt x="0" y="1984894"/>
                </a:lnTo>
                <a:lnTo>
                  <a:pt x="0" y="1976471"/>
                </a:lnTo>
                <a:lnTo>
                  <a:pt x="0" y="197213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702231"/>
                </a:lnTo>
                <a:lnTo>
                  <a:pt x="0" y="1684984"/>
                </a:lnTo>
                <a:lnTo>
                  <a:pt x="0" y="162611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</p:spPr>
        <p:txBody>
          <a:bodyPr wrap="square" lIns="3240000" tIns="36000" rIns="36000" bIns="3600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838199" y="257725"/>
            <a:ext cx="11059319" cy="117981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lnSpc>
                <a:spcPts val="4600"/>
              </a:lnSpc>
              <a:defRPr sz="4600"/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  <a:endParaRPr lang="en-GB" noProof="0" dirty="0"/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23433" y="6358069"/>
            <a:ext cx="1183250" cy="29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751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02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278384"/>
            <a:ext cx="5058750" cy="4921200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5058000" cy="4921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88961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720" userDrawn="1">
          <p15:clr>
            <a:srgbClr val="FBAE40"/>
          </p15:clr>
        </p15:guide>
        <p15:guide id="2" pos="3948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795636"/>
            <a:ext cx="5058750" cy="4403948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5058000" cy="44039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74825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1612389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278000"/>
            <a:ext cx="5058750" cy="4929584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5058000" cy="44039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9590661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795636"/>
            <a:ext cx="5058750" cy="4403948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000"/>
            <a:ext cx="5058000" cy="49295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74825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8863942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750" y="1278000"/>
            <a:ext cx="5058000" cy="233017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4" name="Text Placeholder 2"/>
          <p:cNvSpPr>
            <a:spLocks noGrp="1"/>
          </p:cNvSpPr>
          <p:nvPr>
            <p:ph idx="28"/>
          </p:nvPr>
        </p:nvSpPr>
        <p:spPr bwMode="gray">
          <a:xfrm>
            <a:off x="845575" y="1278000"/>
            <a:ext cx="5058000" cy="23301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5" name="Content Placeholder 3"/>
          <p:cNvSpPr>
            <a:spLocks noGrp="1"/>
          </p:cNvSpPr>
          <p:nvPr>
            <p:ph sz="half" idx="29"/>
          </p:nvPr>
        </p:nvSpPr>
        <p:spPr bwMode="gray">
          <a:xfrm>
            <a:off x="6276750" y="3877591"/>
            <a:ext cx="5058000" cy="233017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6" name="Text Placeholder 2"/>
          <p:cNvSpPr>
            <a:spLocks noGrp="1"/>
          </p:cNvSpPr>
          <p:nvPr>
            <p:ph idx="30"/>
          </p:nvPr>
        </p:nvSpPr>
        <p:spPr bwMode="gray">
          <a:xfrm>
            <a:off x="845575" y="3877591"/>
            <a:ext cx="5058000" cy="23301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87324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720" userDrawn="1">
          <p15:clr>
            <a:srgbClr val="FBAE40"/>
          </p15:clr>
        </p15:guide>
        <p15:guide id="0" pos="3948" userDrawn="1">
          <p15:clr>
            <a:srgbClr val="FBAE40"/>
          </p15:clr>
        </p15:guide>
        <p15:guide id="2" orient="horz" pos="2274" userDrawn="1">
          <p15:clr>
            <a:srgbClr val="FBAE40"/>
          </p15:clr>
        </p15:guide>
        <p15:guide id="3" orient="horz" pos="24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a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grpSp>
        <p:nvGrpSpPr>
          <p:cNvPr id="309" name="TimelineRuler"/>
          <p:cNvGrpSpPr/>
          <p:nvPr userDrawn="1"/>
        </p:nvGrpSpPr>
        <p:grpSpPr>
          <a:xfrm>
            <a:off x="336000" y="1154194"/>
            <a:ext cx="11520000" cy="5165924"/>
            <a:chOff x="336000" y="1438375"/>
            <a:chExt cx="11520000" cy="2470468"/>
          </a:xfrm>
        </p:grpSpPr>
        <p:grpSp>
          <p:nvGrpSpPr>
            <p:cNvPr id="287" name="Year 1"/>
            <p:cNvGrpSpPr/>
            <p:nvPr userDrawn="1"/>
          </p:nvGrpSpPr>
          <p:grpSpPr>
            <a:xfrm>
              <a:off x="336000" y="1438375"/>
              <a:ext cx="2880000" cy="2470468"/>
              <a:chOff x="336000" y="1259507"/>
              <a:chExt cx="2880000" cy="2470468"/>
            </a:xfrm>
          </p:grpSpPr>
          <p:sp>
            <p:nvSpPr>
              <p:cNvPr id="22" name="Year"/>
              <p:cNvSpPr>
                <a:spLocks noChangeArrowheads="1"/>
              </p:cNvSpPr>
              <p:nvPr userDrawn="1"/>
            </p:nvSpPr>
            <p:spPr bwMode="auto">
              <a:xfrm>
                <a:off x="336618" y="1259507"/>
                <a:ext cx="2879382" cy="10396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ctr" defTabSz="449263">
                  <a:buSzPct val="10000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r>
                  <a:rPr lang="en-US" sz="1600" b="1" spc="500" baseline="0" dirty="0">
                    <a:solidFill>
                      <a:schemeClr val="bg1"/>
                    </a:solidFill>
                  </a:rPr>
                  <a:t>2020</a:t>
                </a:r>
              </a:p>
            </p:txBody>
          </p:sp>
          <p:sp>
            <p:nvSpPr>
              <p:cNvPr id="19" name="Q1"/>
              <p:cNvSpPr>
                <a:spLocks noChangeArrowheads="1"/>
              </p:cNvSpPr>
              <p:nvPr userDrawn="1"/>
            </p:nvSpPr>
            <p:spPr bwMode="auto">
              <a:xfrm>
                <a:off x="336618" y="1363476"/>
                <a:ext cx="720000" cy="2366499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t"/>
              <a:lstStyle/>
              <a:p>
                <a:pPr algn="ctr" defTabSz="449263">
                  <a:buSzPct val="10000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endParaRPr lang="en-US" sz="1200" dirty="0">
                  <a:solidFill>
                    <a:srgbClr val="474847"/>
                  </a:solidFill>
                </a:endParaRPr>
              </a:p>
            </p:txBody>
          </p:sp>
          <p:sp>
            <p:nvSpPr>
              <p:cNvPr id="7" name="Q2"/>
              <p:cNvSpPr>
                <a:spLocks noChangeArrowheads="1"/>
              </p:cNvSpPr>
              <p:nvPr userDrawn="1"/>
            </p:nvSpPr>
            <p:spPr bwMode="auto">
              <a:xfrm>
                <a:off x="1054047" y="1363476"/>
                <a:ext cx="720000" cy="2366499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8" name="Q3"/>
              <p:cNvSpPr>
                <a:spLocks noChangeArrowheads="1"/>
              </p:cNvSpPr>
              <p:nvPr userDrawn="1"/>
            </p:nvSpPr>
            <p:spPr bwMode="auto">
              <a:xfrm>
                <a:off x="1771476" y="1363476"/>
                <a:ext cx="720000" cy="2366499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" name="Q4"/>
              <p:cNvSpPr>
                <a:spLocks noChangeArrowheads="1"/>
              </p:cNvSpPr>
              <p:nvPr userDrawn="1"/>
            </p:nvSpPr>
            <p:spPr bwMode="auto">
              <a:xfrm>
                <a:off x="2488904" y="1363476"/>
                <a:ext cx="720000" cy="2366499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 defTabSz="914400"/>
                <a:endParaRPr lang="en-US" sz="1200" dirty="0"/>
              </a:p>
            </p:txBody>
          </p:sp>
          <p:sp>
            <p:nvSpPr>
              <p:cNvPr id="97" name="Border"/>
              <p:cNvSpPr/>
              <p:nvPr userDrawn="1"/>
            </p:nvSpPr>
            <p:spPr>
              <a:xfrm>
                <a:off x="336000" y="1259507"/>
                <a:ext cx="2880000" cy="2470468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 dirty="0"/>
              </a:p>
            </p:txBody>
          </p:sp>
        </p:grpSp>
        <p:grpSp>
          <p:nvGrpSpPr>
            <p:cNvPr id="288" name="Year 2"/>
            <p:cNvGrpSpPr/>
            <p:nvPr userDrawn="1"/>
          </p:nvGrpSpPr>
          <p:grpSpPr>
            <a:xfrm>
              <a:off x="3216000" y="1438375"/>
              <a:ext cx="2880000" cy="2470468"/>
              <a:chOff x="336000" y="1259507"/>
              <a:chExt cx="2880000" cy="2470468"/>
            </a:xfrm>
          </p:grpSpPr>
          <p:sp>
            <p:nvSpPr>
              <p:cNvPr id="289" name="Year"/>
              <p:cNvSpPr>
                <a:spLocks noChangeArrowheads="1"/>
              </p:cNvSpPr>
              <p:nvPr userDrawn="1"/>
            </p:nvSpPr>
            <p:spPr bwMode="auto">
              <a:xfrm>
                <a:off x="336618" y="1259507"/>
                <a:ext cx="2879382" cy="10396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ctr" defTabSz="449263">
                  <a:buSzPct val="10000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r>
                  <a:rPr lang="en-US" sz="1600" b="1" spc="500" baseline="0" dirty="0">
                    <a:solidFill>
                      <a:schemeClr val="bg1"/>
                    </a:solidFill>
                  </a:rPr>
                  <a:t>2021</a:t>
                </a:r>
              </a:p>
            </p:txBody>
          </p:sp>
          <p:sp>
            <p:nvSpPr>
              <p:cNvPr id="290" name="Q1"/>
              <p:cNvSpPr>
                <a:spLocks noChangeArrowheads="1"/>
              </p:cNvSpPr>
              <p:nvPr userDrawn="1"/>
            </p:nvSpPr>
            <p:spPr bwMode="auto">
              <a:xfrm>
                <a:off x="336618" y="1363476"/>
                <a:ext cx="720000" cy="2366499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t"/>
              <a:lstStyle/>
              <a:p>
                <a:pPr algn="ctr" defTabSz="449263">
                  <a:buSzPct val="10000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endParaRPr lang="en-US" sz="1200" dirty="0">
                  <a:solidFill>
                    <a:srgbClr val="474847"/>
                  </a:solidFill>
                </a:endParaRPr>
              </a:p>
            </p:txBody>
          </p:sp>
          <p:sp>
            <p:nvSpPr>
              <p:cNvPr id="291" name="Q2"/>
              <p:cNvSpPr>
                <a:spLocks noChangeArrowheads="1"/>
              </p:cNvSpPr>
              <p:nvPr userDrawn="1"/>
            </p:nvSpPr>
            <p:spPr bwMode="auto">
              <a:xfrm>
                <a:off x="1054047" y="1363476"/>
                <a:ext cx="720000" cy="2366499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92" name="Q3"/>
              <p:cNvSpPr>
                <a:spLocks noChangeArrowheads="1"/>
              </p:cNvSpPr>
              <p:nvPr userDrawn="1"/>
            </p:nvSpPr>
            <p:spPr bwMode="auto">
              <a:xfrm>
                <a:off x="1771476" y="1363476"/>
                <a:ext cx="720000" cy="2366499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93" name="Q4"/>
              <p:cNvSpPr>
                <a:spLocks noChangeArrowheads="1"/>
              </p:cNvSpPr>
              <p:nvPr userDrawn="1"/>
            </p:nvSpPr>
            <p:spPr bwMode="auto">
              <a:xfrm>
                <a:off x="2488904" y="1363476"/>
                <a:ext cx="720000" cy="2366499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 defTabSz="914400"/>
                <a:endParaRPr lang="en-US" sz="1200" dirty="0"/>
              </a:p>
            </p:txBody>
          </p:sp>
          <p:sp>
            <p:nvSpPr>
              <p:cNvPr id="294" name="Border"/>
              <p:cNvSpPr/>
              <p:nvPr userDrawn="1"/>
            </p:nvSpPr>
            <p:spPr>
              <a:xfrm>
                <a:off x="336000" y="1259507"/>
                <a:ext cx="2880000" cy="2470468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 dirty="0"/>
              </a:p>
            </p:txBody>
          </p:sp>
        </p:grpSp>
        <p:grpSp>
          <p:nvGrpSpPr>
            <p:cNvPr id="295" name="Year 3"/>
            <p:cNvGrpSpPr/>
            <p:nvPr userDrawn="1"/>
          </p:nvGrpSpPr>
          <p:grpSpPr>
            <a:xfrm>
              <a:off x="6096000" y="1438375"/>
              <a:ext cx="2880000" cy="2470468"/>
              <a:chOff x="336000" y="1259507"/>
              <a:chExt cx="2880000" cy="2470468"/>
            </a:xfrm>
          </p:grpSpPr>
          <p:sp>
            <p:nvSpPr>
              <p:cNvPr id="296" name="Year"/>
              <p:cNvSpPr>
                <a:spLocks noChangeArrowheads="1"/>
              </p:cNvSpPr>
              <p:nvPr userDrawn="1"/>
            </p:nvSpPr>
            <p:spPr bwMode="auto">
              <a:xfrm>
                <a:off x="336618" y="1259507"/>
                <a:ext cx="2879382" cy="10396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ctr" defTabSz="449263">
                  <a:buSzPct val="10000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r>
                  <a:rPr lang="en-US" sz="1600" b="1" spc="500" baseline="0" dirty="0">
                    <a:solidFill>
                      <a:schemeClr val="bg1"/>
                    </a:solidFill>
                  </a:rPr>
                  <a:t>2022</a:t>
                </a:r>
              </a:p>
            </p:txBody>
          </p:sp>
          <p:sp>
            <p:nvSpPr>
              <p:cNvPr id="297" name="Q1"/>
              <p:cNvSpPr>
                <a:spLocks noChangeArrowheads="1"/>
              </p:cNvSpPr>
              <p:nvPr userDrawn="1"/>
            </p:nvSpPr>
            <p:spPr bwMode="auto">
              <a:xfrm>
                <a:off x="336618" y="1363476"/>
                <a:ext cx="720000" cy="2366499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t"/>
              <a:lstStyle/>
              <a:p>
                <a:pPr algn="ctr" defTabSz="449263">
                  <a:buSzPct val="10000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endParaRPr lang="en-US" sz="1200" dirty="0">
                  <a:solidFill>
                    <a:srgbClr val="474847"/>
                  </a:solidFill>
                </a:endParaRPr>
              </a:p>
            </p:txBody>
          </p:sp>
          <p:sp>
            <p:nvSpPr>
              <p:cNvPr id="298" name="Q2"/>
              <p:cNvSpPr>
                <a:spLocks noChangeArrowheads="1"/>
              </p:cNvSpPr>
              <p:nvPr userDrawn="1"/>
            </p:nvSpPr>
            <p:spPr bwMode="auto">
              <a:xfrm>
                <a:off x="1054047" y="1363476"/>
                <a:ext cx="720000" cy="2366499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99" name="Q3"/>
              <p:cNvSpPr>
                <a:spLocks noChangeArrowheads="1"/>
              </p:cNvSpPr>
              <p:nvPr userDrawn="1"/>
            </p:nvSpPr>
            <p:spPr bwMode="auto">
              <a:xfrm>
                <a:off x="1771476" y="1363476"/>
                <a:ext cx="720000" cy="2366499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00" name="Q4"/>
              <p:cNvSpPr>
                <a:spLocks noChangeArrowheads="1"/>
              </p:cNvSpPr>
              <p:nvPr userDrawn="1"/>
            </p:nvSpPr>
            <p:spPr bwMode="auto">
              <a:xfrm>
                <a:off x="2488904" y="1363476"/>
                <a:ext cx="720000" cy="2366499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 defTabSz="914400"/>
                <a:endParaRPr lang="en-US" sz="1200" dirty="0"/>
              </a:p>
            </p:txBody>
          </p:sp>
          <p:sp>
            <p:nvSpPr>
              <p:cNvPr id="301" name="Border"/>
              <p:cNvSpPr/>
              <p:nvPr userDrawn="1"/>
            </p:nvSpPr>
            <p:spPr>
              <a:xfrm>
                <a:off x="336000" y="1259507"/>
                <a:ext cx="2880000" cy="2470468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 dirty="0"/>
              </a:p>
            </p:txBody>
          </p:sp>
        </p:grpSp>
        <p:grpSp>
          <p:nvGrpSpPr>
            <p:cNvPr id="302" name="Year 4"/>
            <p:cNvGrpSpPr/>
            <p:nvPr userDrawn="1"/>
          </p:nvGrpSpPr>
          <p:grpSpPr>
            <a:xfrm>
              <a:off x="8976000" y="1438375"/>
              <a:ext cx="2880000" cy="2470468"/>
              <a:chOff x="336000" y="1259507"/>
              <a:chExt cx="2880000" cy="2470468"/>
            </a:xfrm>
          </p:grpSpPr>
          <p:sp>
            <p:nvSpPr>
              <p:cNvPr id="303" name="Year"/>
              <p:cNvSpPr>
                <a:spLocks noChangeArrowheads="1"/>
              </p:cNvSpPr>
              <p:nvPr userDrawn="1"/>
            </p:nvSpPr>
            <p:spPr bwMode="auto">
              <a:xfrm>
                <a:off x="336618" y="1259507"/>
                <a:ext cx="2879382" cy="10396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ctr" defTabSz="449263">
                  <a:buSzPct val="10000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r>
                  <a:rPr lang="en-US" sz="1600" b="1" spc="500" baseline="0" dirty="0">
                    <a:solidFill>
                      <a:schemeClr val="bg1"/>
                    </a:solidFill>
                  </a:rPr>
                  <a:t>2023</a:t>
                </a:r>
              </a:p>
            </p:txBody>
          </p:sp>
          <p:sp>
            <p:nvSpPr>
              <p:cNvPr id="304" name="Q1"/>
              <p:cNvSpPr>
                <a:spLocks noChangeArrowheads="1"/>
              </p:cNvSpPr>
              <p:nvPr userDrawn="1"/>
            </p:nvSpPr>
            <p:spPr bwMode="auto">
              <a:xfrm>
                <a:off x="336618" y="1363476"/>
                <a:ext cx="720000" cy="2366499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t"/>
              <a:lstStyle/>
              <a:p>
                <a:pPr algn="ctr" defTabSz="449263">
                  <a:buSzPct val="10000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endParaRPr lang="en-US" sz="1200" dirty="0">
                  <a:solidFill>
                    <a:srgbClr val="474847"/>
                  </a:solidFill>
                </a:endParaRPr>
              </a:p>
            </p:txBody>
          </p:sp>
          <p:sp>
            <p:nvSpPr>
              <p:cNvPr id="305" name="Q2"/>
              <p:cNvSpPr>
                <a:spLocks noChangeArrowheads="1"/>
              </p:cNvSpPr>
              <p:nvPr userDrawn="1"/>
            </p:nvSpPr>
            <p:spPr bwMode="auto">
              <a:xfrm>
                <a:off x="1054047" y="1363476"/>
                <a:ext cx="720000" cy="2366499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06" name="Q3"/>
              <p:cNvSpPr>
                <a:spLocks noChangeArrowheads="1"/>
              </p:cNvSpPr>
              <p:nvPr userDrawn="1"/>
            </p:nvSpPr>
            <p:spPr bwMode="auto">
              <a:xfrm>
                <a:off x="1771476" y="1363476"/>
                <a:ext cx="720000" cy="2366499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07" name="Q4"/>
              <p:cNvSpPr>
                <a:spLocks noChangeArrowheads="1"/>
              </p:cNvSpPr>
              <p:nvPr userDrawn="1"/>
            </p:nvSpPr>
            <p:spPr bwMode="auto">
              <a:xfrm>
                <a:off x="2488904" y="1363476"/>
                <a:ext cx="720000" cy="2366499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 defTabSz="914400"/>
                <a:endParaRPr lang="en-US" sz="1200" dirty="0"/>
              </a:p>
            </p:txBody>
          </p:sp>
          <p:sp>
            <p:nvSpPr>
              <p:cNvPr id="308" name="Border"/>
              <p:cNvSpPr/>
              <p:nvPr userDrawn="1"/>
            </p:nvSpPr>
            <p:spPr>
              <a:xfrm>
                <a:off x="336000" y="1259507"/>
                <a:ext cx="2880000" cy="2470468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 dirty="0"/>
              </a:p>
            </p:txBody>
          </p:sp>
        </p:grpSp>
      </p:grpSp>
      <p:cxnSp>
        <p:nvCxnSpPr>
          <p:cNvPr id="32" name="Today mark"/>
          <p:cNvCxnSpPr/>
          <p:nvPr userDrawn="1"/>
        </p:nvCxnSpPr>
        <p:spPr>
          <a:xfrm>
            <a:off x="1598466" y="1371601"/>
            <a:ext cx="0" cy="4967903"/>
          </a:xfrm>
          <a:prstGeom prst="line">
            <a:avLst/>
          </a:prstGeom>
          <a:ln w="38100">
            <a:solidFill>
              <a:srgbClr val="FF62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 userDrawn="1"/>
        </p:nvCxnSpPr>
        <p:spPr>
          <a:xfrm>
            <a:off x="1050189" y="6314740"/>
            <a:ext cx="10077429" cy="0"/>
          </a:xfrm>
          <a:prstGeom prst="line">
            <a:avLst/>
          </a:prstGeom>
          <a:ln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0366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46907" y="1278384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 bwMode="gray">
          <a:xfrm>
            <a:off x="4458228" y="1278384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 bwMode="gray">
          <a:xfrm>
            <a:off x="8069550" y="1278384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 bwMode="gray">
          <a:xfrm>
            <a:off x="846908" y="3884250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 bwMode="gray">
          <a:xfrm>
            <a:off x="4458229" y="3884250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7"/>
          </p:nvPr>
        </p:nvSpPr>
        <p:spPr bwMode="gray">
          <a:xfrm>
            <a:off x="8069550" y="3884250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2521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591" userDrawn="1">
          <p15:clr>
            <a:srgbClr val="FBAE40"/>
          </p15:clr>
        </p15:guide>
        <p15:guide id="2" pos="2808" userDrawn="1">
          <p15:clr>
            <a:srgbClr val="FBAE40"/>
          </p15:clr>
        </p15:guide>
        <p15:guide id="3" pos="4866" userDrawn="1">
          <p15:clr>
            <a:srgbClr val="FBAE40"/>
          </p15:clr>
        </p15:guide>
        <p15:guide id="4" pos="5082" userDrawn="1">
          <p15:clr>
            <a:srgbClr val="FBAE40"/>
          </p15:clr>
        </p15:guide>
        <p15:guide id="5" orient="horz" pos="2274" userDrawn="1">
          <p15:clr>
            <a:srgbClr val="FBAE40"/>
          </p15:clr>
        </p15:guide>
        <p15:guide id="6" orient="horz" pos="2442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46907" y="1795637"/>
            <a:ext cx="3265200" cy="26969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 bwMode="gray">
          <a:xfrm>
            <a:off x="4458228" y="1795637"/>
            <a:ext cx="3265200" cy="26969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 bwMode="gray">
          <a:xfrm>
            <a:off x="8069550" y="1795637"/>
            <a:ext cx="3265200" cy="26969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 bwMode="gray">
          <a:xfrm>
            <a:off x="846908" y="4760734"/>
            <a:ext cx="3265200" cy="144004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 bwMode="gray">
          <a:xfrm>
            <a:off x="4458229" y="4760734"/>
            <a:ext cx="3265200" cy="144004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7"/>
          </p:nvPr>
        </p:nvSpPr>
        <p:spPr bwMode="gray">
          <a:xfrm>
            <a:off x="8069550" y="4760734"/>
            <a:ext cx="3265200" cy="144004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3265200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458228" y="1277982"/>
            <a:ext cx="3265200" cy="436017"/>
          </a:xfrm>
        </p:spPr>
        <p:txBody>
          <a:bodyPr/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8069550" y="1277982"/>
            <a:ext cx="3265200" cy="436017"/>
          </a:xfrm>
        </p:spPr>
        <p:txBody>
          <a:bodyPr/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179698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08">
          <p15:clr>
            <a:srgbClr val="FBAE40"/>
          </p15:clr>
        </p15:guide>
        <p15:guide id="3" pos="4866">
          <p15:clr>
            <a:srgbClr val="FBAE40"/>
          </p15:clr>
        </p15:guide>
        <p15:guide id="4" pos="5082">
          <p15:clr>
            <a:srgbClr val="FBAE40"/>
          </p15:clr>
        </p15:guide>
        <p15:guide id="5" orient="horz" pos="2830" userDrawn="1">
          <p15:clr>
            <a:srgbClr val="FBAE40"/>
          </p15:clr>
        </p15:guide>
        <p15:guide id="6" orient="horz" pos="2998" userDrawn="1">
          <p15:clr>
            <a:srgbClr val="FBAE40"/>
          </p15:clr>
        </p15:guide>
        <p15:guide id="7" pos="2592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plit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5" y="1279981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5" y="1754561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5" y="3877590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5" y="4346775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5" y="1682898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5" y="4278810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6276750" y="1279981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16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6276750" y="1754561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6276750" y="3877590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6276750" y="4346775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19" name="Straight Connector 18"/>
          <p:cNvCxnSpPr/>
          <p:nvPr userDrawn="1"/>
        </p:nvCxnSpPr>
        <p:spPr bwMode="gray">
          <a:xfrm>
            <a:off x="6276750" y="1682898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 bwMode="gray">
          <a:xfrm>
            <a:off x="6276750" y="4278810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35864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720" userDrawn="1">
          <p15:clr>
            <a:srgbClr val="FBAE40"/>
          </p15:clr>
        </p15:guide>
        <p15:guide id="3" pos="3953" userDrawn="1">
          <p15:clr>
            <a:srgbClr val="FBAE40"/>
          </p15:clr>
        </p15:guide>
        <p15:guide id="4" orient="horz" pos="2274" userDrawn="1">
          <p15:clr>
            <a:srgbClr val="FBAE40"/>
          </p15:clr>
        </p15:guide>
        <p15:guide id="5" orient="horz" pos="2442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5" y="1278384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5" y="1757278"/>
            <a:ext cx="3265200" cy="1850305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5" y="3878568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5" y="4346776"/>
            <a:ext cx="32652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5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5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8069550" y="1278384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1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8069550" y="1757278"/>
            <a:ext cx="3265200" cy="1850305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42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8069550" y="3878568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3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8069550" y="4346776"/>
            <a:ext cx="32652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44" name="Straight Connector 43"/>
          <p:cNvCxnSpPr/>
          <p:nvPr userDrawn="1"/>
        </p:nvCxnSpPr>
        <p:spPr bwMode="gray">
          <a:xfrm>
            <a:off x="8069550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 bwMode="gray">
          <a:xfrm>
            <a:off x="8069550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ontent Placeholder 2"/>
          <p:cNvSpPr>
            <a:spLocks noGrp="1"/>
          </p:cNvSpPr>
          <p:nvPr>
            <p:ph idx="26" hasCustomPrompt="1"/>
          </p:nvPr>
        </p:nvSpPr>
        <p:spPr bwMode="gray">
          <a:xfrm>
            <a:off x="4457562" y="1278384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7" name="Content Placeholder 2"/>
          <p:cNvSpPr>
            <a:spLocks noGrp="1"/>
          </p:cNvSpPr>
          <p:nvPr>
            <p:ph idx="27" hasCustomPrompt="1"/>
          </p:nvPr>
        </p:nvSpPr>
        <p:spPr bwMode="gray">
          <a:xfrm>
            <a:off x="4457562" y="1757278"/>
            <a:ext cx="3265200" cy="1850305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48" name="Content Placeholder 2"/>
          <p:cNvSpPr>
            <a:spLocks noGrp="1"/>
          </p:cNvSpPr>
          <p:nvPr>
            <p:ph idx="28" hasCustomPrompt="1"/>
          </p:nvPr>
        </p:nvSpPr>
        <p:spPr bwMode="gray">
          <a:xfrm>
            <a:off x="4457562" y="3878568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9" name="Content Placeholder 2"/>
          <p:cNvSpPr>
            <a:spLocks noGrp="1"/>
          </p:cNvSpPr>
          <p:nvPr>
            <p:ph idx="29" hasCustomPrompt="1"/>
          </p:nvPr>
        </p:nvSpPr>
        <p:spPr bwMode="gray">
          <a:xfrm>
            <a:off x="4457562" y="4346776"/>
            <a:ext cx="32652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50" name="Straight Connector 49"/>
          <p:cNvCxnSpPr/>
          <p:nvPr userDrawn="1"/>
        </p:nvCxnSpPr>
        <p:spPr bwMode="gray">
          <a:xfrm>
            <a:off x="4457562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 userDrawn="1"/>
        </p:nvCxnSpPr>
        <p:spPr bwMode="gray">
          <a:xfrm>
            <a:off x="4457562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9285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592" userDrawn="1">
          <p15:clr>
            <a:srgbClr val="FBAE40"/>
          </p15:clr>
        </p15:guide>
        <p15:guide id="3" pos="5082" userDrawn="1">
          <p15:clr>
            <a:srgbClr val="FBAE40"/>
          </p15:clr>
        </p15:guide>
        <p15:guide id="4" pos="2803" userDrawn="1">
          <p15:clr>
            <a:srgbClr val="FBAE40"/>
          </p15:clr>
        </p15:guide>
        <p15:guide id="5" pos="4866" userDrawn="1">
          <p15:clr>
            <a:srgbClr val="FBAE40"/>
          </p15:clr>
        </p15:guide>
        <p15:guide id="6" orient="horz" pos="2274" userDrawn="1">
          <p15:clr>
            <a:srgbClr val="FBAE40"/>
          </p15:clr>
        </p15:guide>
        <p15:guide id="7" orient="horz" pos="2442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4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4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4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4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4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4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3489966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52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3489966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53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3489966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54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3489966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55" name="Straight Connector 54"/>
          <p:cNvCxnSpPr/>
          <p:nvPr userDrawn="1"/>
        </p:nvCxnSpPr>
        <p:spPr bwMode="gray">
          <a:xfrm>
            <a:off x="3489966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 userDrawn="1"/>
        </p:nvCxnSpPr>
        <p:spPr bwMode="gray">
          <a:xfrm>
            <a:off x="3489966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ontent Placeholder 2"/>
          <p:cNvSpPr>
            <a:spLocks noGrp="1"/>
          </p:cNvSpPr>
          <p:nvPr>
            <p:ph idx="26" hasCustomPrompt="1"/>
          </p:nvPr>
        </p:nvSpPr>
        <p:spPr bwMode="gray">
          <a:xfrm>
            <a:off x="6134358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58" name="Content Placeholder 2"/>
          <p:cNvSpPr>
            <a:spLocks noGrp="1"/>
          </p:cNvSpPr>
          <p:nvPr>
            <p:ph idx="27" hasCustomPrompt="1"/>
          </p:nvPr>
        </p:nvSpPr>
        <p:spPr bwMode="gray">
          <a:xfrm>
            <a:off x="6134358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59" name="Content Placeholder 2"/>
          <p:cNvSpPr>
            <a:spLocks noGrp="1"/>
          </p:cNvSpPr>
          <p:nvPr>
            <p:ph idx="28" hasCustomPrompt="1"/>
          </p:nvPr>
        </p:nvSpPr>
        <p:spPr bwMode="gray">
          <a:xfrm>
            <a:off x="6134358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0" name="Content Placeholder 2"/>
          <p:cNvSpPr>
            <a:spLocks noGrp="1"/>
          </p:cNvSpPr>
          <p:nvPr>
            <p:ph idx="29" hasCustomPrompt="1"/>
          </p:nvPr>
        </p:nvSpPr>
        <p:spPr bwMode="gray">
          <a:xfrm>
            <a:off x="6134358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61" name="Straight Connector 60"/>
          <p:cNvCxnSpPr/>
          <p:nvPr userDrawn="1"/>
        </p:nvCxnSpPr>
        <p:spPr bwMode="gray">
          <a:xfrm>
            <a:off x="6134358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 userDrawn="1"/>
        </p:nvCxnSpPr>
        <p:spPr bwMode="gray">
          <a:xfrm>
            <a:off x="6134358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ontent Placeholder 2"/>
          <p:cNvSpPr>
            <a:spLocks noGrp="1"/>
          </p:cNvSpPr>
          <p:nvPr>
            <p:ph idx="30" hasCustomPrompt="1"/>
          </p:nvPr>
        </p:nvSpPr>
        <p:spPr bwMode="gray">
          <a:xfrm>
            <a:off x="8778750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4" name="Content Placeholder 2"/>
          <p:cNvSpPr>
            <a:spLocks noGrp="1"/>
          </p:cNvSpPr>
          <p:nvPr>
            <p:ph idx="31" hasCustomPrompt="1"/>
          </p:nvPr>
        </p:nvSpPr>
        <p:spPr bwMode="gray">
          <a:xfrm>
            <a:off x="8778750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65" name="Content Placeholder 2"/>
          <p:cNvSpPr>
            <a:spLocks noGrp="1"/>
          </p:cNvSpPr>
          <p:nvPr>
            <p:ph idx="32" hasCustomPrompt="1"/>
          </p:nvPr>
        </p:nvSpPr>
        <p:spPr bwMode="gray">
          <a:xfrm>
            <a:off x="8778750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6" name="Content Placeholder 2"/>
          <p:cNvSpPr>
            <a:spLocks noGrp="1"/>
          </p:cNvSpPr>
          <p:nvPr>
            <p:ph idx="33" hasCustomPrompt="1"/>
          </p:nvPr>
        </p:nvSpPr>
        <p:spPr bwMode="gray">
          <a:xfrm>
            <a:off x="8778750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67" name="Straight Connector 66"/>
          <p:cNvCxnSpPr/>
          <p:nvPr userDrawn="1"/>
        </p:nvCxnSpPr>
        <p:spPr bwMode="gray">
          <a:xfrm>
            <a:off x="8778750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 userDrawn="1"/>
        </p:nvCxnSpPr>
        <p:spPr bwMode="gray">
          <a:xfrm>
            <a:off x="8778750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0989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149" userDrawn="1">
          <p15:clr>
            <a:srgbClr val="FBAE40"/>
          </p15:clr>
        </p15:guide>
        <p15:guide id="4" pos="5480" userDrawn="1">
          <p15:clr>
            <a:srgbClr val="FBAE40"/>
          </p15:clr>
        </p15:guide>
        <p15:guide id="5" pos="3864" userDrawn="1">
          <p15:clr>
            <a:srgbClr val="FBAE40"/>
          </p15:clr>
        </p15:guide>
        <p15:guide id="6" pos="2196" userDrawn="1">
          <p15:clr>
            <a:srgbClr val="FBAE40"/>
          </p15:clr>
        </p15:guide>
        <p15:guide id="7" pos="3809" userDrawn="1">
          <p15:clr>
            <a:srgbClr val="FBAE40"/>
          </p15:clr>
        </p15:guide>
        <p15:guide id="8" pos="5528" userDrawn="1">
          <p15:clr>
            <a:srgbClr val="FBAE40"/>
          </p15:clr>
        </p15:guide>
        <p15:guide id="9" orient="horz" pos="2274" userDrawn="1">
          <p15:clr>
            <a:srgbClr val="FBAE40"/>
          </p15:clr>
        </p15:guide>
        <p15:guide id="10" orient="horz" pos="2442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47528" y="1270000"/>
            <a:ext cx="6787224" cy="49784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 bwMode="gray">
          <a:xfrm>
            <a:off x="693739" y="280732"/>
            <a:ext cx="3443287" cy="5920066"/>
          </a:xfrm>
          <a:custGeom>
            <a:avLst/>
            <a:gdLst>
              <a:gd name="connsiteX0" fmla="*/ 95997 w 3443287"/>
              <a:gd name="connsiteY0" fmla="*/ 0 h 5920066"/>
              <a:gd name="connsiteX1" fmla="*/ 3443287 w 3443287"/>
              <a:gd name="connsiteY1" fmla="*/ 0 h 5920066"/>
              <a:gd name="connsiteX2" fmla="*/ 3443287 w 3443287"/>
              <a:gd name="connsiteY2" fmla="*/ 5920066 h 5920066"/>
              <a:gd name="connsiteX3" fmla="*/ 95989 w 3443287"/>
              <a:gd name="connsiteY3" fmla="*/ 5920066 h 5920066"/>
              <a:gd name="connsiteX4" fmla="*/ 64311 w 3443287"/>
              <a:gd name="connsiteY4" fmla="*/ 5915938 h 5920066"/>
              <a:gd name="connsiteX5" fmla="*/ 0 w 3443287"/>
              <a:gd name="connsiteY5" fmla="*/ 5823957 h 5920066"/>
              <a:gd name="connsiteX6" fmla="*/ 0 w 3443287"/>
              <a:gd name="connsiteY6" fmla="*/ 5820222 h 5920066"/>
              <a:gd name="connsiteX7" fmla="*/ 0 w 3443287"/>
              <a:gd name="connsiteY7" fmla="*/ 5811351 h 5920066"/>
              <a:gd name="connsiteX8" fmla="*/ 0 w 3443287"/>
              <a:gd name="connsiteY8" fmla="*/ 5794075 h 5920066"/>
              <a:gd name="connsiteX9" fmla="*/ 0 w 3443287"/>
              <a:gd name="connsiteY9" fmla="*/ 5765594 h 5920066"/>
              <a:gd name="connsiteX10" fmla="*/ 0 w 3443287"/>
              <a:gd name="connsiteY10" fmla="*/ 5723106 h 5920066"/>
              <a:gd name="connsiteX11" fmla="*/ 0 w 3443287"/>
              <a:gd name="connsiteY11" fmla="*/ 5663809 h 5920066"/>
              <a:gd name="connsiteX12" fmla="*/ 0 w 3443287"/>
              <a:gd name="connsiteY12" fmla="*/ 5584902 h 5920066"/>
              <a:gd name="connsiteX13" fmla="*/ 0 w 3443287"/>
              <a:gd name="connsiteY13" fmla="*/ 5549717 h 5920066"/>
              <a:gd name="connsiteX14" fmla="*/ 0 w 3443287"/>
              <a:gd name="connsiteY14" fmla="*/ 5548611 h 5920066"/>
              <a:gd name="connsiteX15" fmla="*/ 0 w 3443287"/>
              <a:gd name="connsiteY15" fmla="*/ 5540863 h 5920066"/>
              <a:gd name="connsiteX16" fmla="*/ 0 w 3443287"/>
              <a:gd name="connsiteY16" fmla="*/ 5520020 h 5920066"/>
              <a:gd name="connsiteX17" fmla="*/ 0 w 3443287"/>
              <a:gd name="connsiteY17" fmla="*/ 5519835 h 5920066"/>
              <a:gd name="connsiteX18" fmla="*/ 0 w 3443287"/>
              <a:gd name="connsiteY18" fmla="*/ 5478886 h 5920066"/>
              <a:gd name="connsiteX19" fmla="*/ 0 w 3443287"/>
              <a:gd name="connsiteY19" fmla="*/ 5448866 h 5920066"/>
              <a:gd name="connsiteX20" fmla="*/ 0 w 3443287"/>
              <a:gd name="connsiteY20" fmla="*/ 5444347 h 5920066"/>
              <a:gd name="connsiteX21" fmla="*/ 0 w 3443287"/>
              <a:gd name="connsiteY21" fmla="*/ 5411375 h 5920066"/>
              <a:gd name="connsiteX22" fmla="*/ 0 w 3443287"/>
              <a:gd name="connsiteY22" fmla="*/ 5365584 h 5920066"/>
              <a:gd name="connsiteX23" fmla="*/ 0 w 3443287"/>
              <a:gd name="connsiteY23" fmla="*/ 5357053 h 5920066"/>
              <a:gd name="connsiteX24" fmla="*/ 0 w 3443287"/>
              <a:gd name="connsiteY24" fmla="*/ 5310662 h 5920066"/>
              <a:gd name="connsiteX25" fmla="*/ 0 w 3443287"/>
              <a:gd name="connsiteY25" fmla="*/ 5257308 h 5920066"/>
              <a:gd name="connsiteX26" fmla="*/ 0 w 3443287"/>
              <a:gd name="connsiteY26" fmla="*/ 5245780 h 5920066"/>
              <a:gd name="connsiteX27" fmla="*/ 0 w 3443287"/>
              <a:gd name="connsiteY27" fmla="*/ 5170107 h 5920066"/>
              <a:gd name="connsiteX28" fmla="*/ 0 w 3443287"/>
              <a:gd name="connsiteY28" fmla="*/ 5144283 h 5920066"/>
              <a:gd name="connsiteX29" fmla="*/ 0 w 3443287"/>
              <a:gd name="connsiteY29" fmla="*/ 5082813 h 5920066"/>
              <a:gd name="connsiteX30" fmla="*/ 0 w 3443287"/>
              <a:gd name="connsiteY30" fmla="*/ 5017146 h 5920066"/>
              <a:gd name="connsiteX31" fmla="*/ 0 w 3443287"/>
              <a:gd name="connsiteY31" fmla="*/ 4983068 h 5920066"/>
              <a:gd name="connsiteX32" fmla="*/ 0 w 3443287"/>
              <a:gd name="connsiteY32" fmla="*/ 4903543 h 5920066"/>
              <a:gd name="connsiteX33" fmla="*/ 0 w 3443287"/>
              <a:gd name="connsiteY33" fmla="*/ 4899808 h 5920066"/>
              <a:gd name="connsiteX34" fmla="*/ 0 w 3443287"/>
              <a:gd name="connsiteY34" fmla="*/ 4890937 h 5920066"/>
              <a:gd name="connsiteX35" fmla="*/ 0 w 3443287"/>
              <a:gd name="connsiteY35" fmla="*/ 4875069 h 5920066"/>
              <a:gd name="connsiteX36" fmla="*/ 0 w 3443287"/>
              <a:gd name="connsiteY36" fmla="*/ 4873661 h 5920066"/>
              <a:gd name="connsiteX37" fmla="*/ 0 w 3443287"/>
              <a:gd name="connsiteY37" fmla="*/ 4870043 h 5920066"/>
              <a:gd name="connsiteX38" fmla="*/ 0 w 3443287"/>
              <a:gd name="connsiteY38" fmla="*/ 4845180 h 5920066"/>
              <a:gd name="connsiteX39" fmla="*/ 0 w 3443287"/>
              <a:gd name="connsiteY39" fmla="*/ 4802692 h 5920066"/>
              <a:gd name="connsiteX40" fmla="*/ 0 w 3443287"/>
              <a:gd name="connsiteY40" fmla="*/ 4743395 h 5920066"/>
              <a:gd name="connsiteX41" fmla="*/ 0 w 3443287"/>
              <a:gd name="connsiteY41" fmla="*/ 4742906 h 5920066"/>
              <a:gd name="connsiteX42" fmla="*/ 0 w 3443287"/>
              <a:gd name="connsiteY42" fmla="*/ 4717221 h 5920066"/>
              <a:gd name="connsiteX43" fmla="*/ 0 w 3443287"/>
              <a:gd name="connsiteY43" fmla="*/ 4664488 h 5920066"/>
              <a:gd name="connsiteX44" fmla="*/ 0 w 3443287"/>
              <a:gd name="connsiteY44" fmla="*/ 4629303 h 5920066"/>
              <a:gd name="connsiteX45" fmla="*/ 0 w 3443287"/>
              <a:gd name="connsiteY45" fmla="*/ 4628197 h 5920066"/>
              <a:gd name="connsiteX46" fmla="*/ 0 w 3443287"/>
              <a:gd name="connsiteY46" fmla="*/ 4620449 h 5920066"/>
              <a:gd name="connsiteX47" fmla="*/ 0 w 3443287"/>
              <a:gd name="connsiteY47" fmla="*/ 4600829 h 5920066"/>
              <a:gd name="connsiteX48" fmla="*/ 0 w 3443287"/>
              <a:gd name="connsiteY48" fmla="*/ 4599606 h 5920066"/>
              <a:gd name="connsiteX49" fmla="*/ 0 w 3443287"/>
              <a:gd name="connsiteY49" fmla="*/ 4599421 h 5920066"/>
              <a:gd name="connsiteX50" fmla="*/ 0 w 3443287"/>
              <a:gd name="connsiteY50" fmla="*/ 4558472 h 5920066"/>
              <a:gd name="connsiteX51" fmla="*/ 0 w 3443287"/>
              <a:gd name="connsiteY51" fmla="*/ 4542771 h 5920066"/>
              <a:gd name="connsiteX52" fmla="*/ 0 w 3443287"/>
              <a:gd name="connsiteY52" fmla="*/ 4528452 h 5920066"/>
              <a:gd name="connsiteX53" fmla="*/ 0 w 3443287"/>
              <a:gd name="connsiteY53" fmla="*/ 4523933 h 5920066"/>
              <a:gd name="connsiteX54" fmla="*/ 0 w 3443287"/>
              <a:gd name="connsiteY54" fmla="*/ 4490961 h 5920066"/>
              <a:gd name="connsiteX55" fmla="*/ 0 w 3443287"/>
              <a:gd name="connsiteY55" fmla="*/ 4445170 h 5920066"/>
              <a:gd name="connsiteX56" fmla="*/ 0 w 3443287"/>
              <a:gd name="connsiteY56" fmla="*/ 4442981 h 5920066"/>
              <a:gd name="connsiteX57" fmla="*/ 0 w 3443287"/>
              <a:gd name="connsiteY57" fmla="*/ 4436639 h 5920066"/>
              <a:gd name="connsiteX58" fmla="*/ 0 w 3443287"/>
              <a:gd name="connsiteY58" fmla="*/ 4390248 h 5920066"/>
              <a:gd name="connsiteX59" fmla="*/ 0 w 3443287"/>
              <a:gd name="connsiteY59" fmla="*/ 4350891 h 5920066"/>
              <a:gd name="connsiteX60" fmla="*/ 0 w 3443287"/>
              <a:gd name="connsiteY60" fmla="*/ 4336894 h 5920066"/>
              <a:gd name="connsiteX61" fmla="*/ 0 w 3443287"/>
              <a:gd name="connsiteY61" fmla="*/ 4325366 h 5920066"/>
              <a:gd name="connsiteX62" fmla="*/ 0 w 3443287"/>
              <a:gd name="connsiteY62" fmla="*/ 4268531 h 5920066"/>
              <a:gd name="connsiteX63" fmla="*/ 0 w 3443287"/>
              <a:gd name="connsiteY63" fmla="*/ 4249693 h 5920066"/>
              <a:gd name="connsiteX64" fmla="*/ 0 w 3443287"/>
              <a:gd name="connsiteY64" fmla="*/ 4223869 h 5920066"/>
              <a:gd name="connsiteX65" fmla="*/ 0 w 3443287"/>
              <a:gd name="connsiteY65" fmla="*/ 4162399 h 5920066"/>
              <a:gd name="connsiteX66" fmla="*/ 0 w 3443287"/>
              <a:gd name="connsiteY66" fmla="*/ 4140749 h 5920066"/>
              <a:gd name="connsiteX67" fmla="*/ 0 w 3443287"/>
              <a:gd name="connsiteY67" fmla="*/ 4096732 h 5920066"/>
              <a:gd name="connsiteX68" fmla="*/ 0 w 3443287"/>
              <a:gd name="connsiteY68" fmla="*/ 4076651 h 5920066"/>
              <a:gd name="connsiteX69" fmla="*/ 0 w 3443287"/>
              <a:gd name="connsiteY69" fmla="*/ 4062654 h 5920066"/>
              <a:gd name="connsiteX70" fmla="*/ 0 w 3443287"/>
              <a:gd name="connsiteY70" fmla="*/ 3954655 h 5920066"/>
              <a:gd name="connsiteX71" fmla="*/ 0 w 3443287"/>
              <a:gd name="connsiteY71" fmla="*/ 3949629 h 5920066"/>
              <a:gd name="connsiteX72" fmla="*/ 0 w 3443287"/>
              <a:gd name="connsiteY72" fmla="*/ 3911516 h 5920066"/>
              <a:gd name="connsiteX73" fmla="*/ 0 w 3443287"/>
              <a:gd name="connsiteY73" fmla="*/ 3866509 h 5920066"/>
              <a:gd name="connsiteX74" fmla="*/ 0 w 3443287"/>
              <a:gd name="connsiteY74" fmla="*/ 3822492 h 5920066"/>
              <a:gd name="connsiteX75" fmla="*/ 0 w 3443287"/>
              <a:gd name="connsiteY75" fmla="*/ 3796807 h 5920066"/>
              <a:gd name="connsiteX76" fmla="*/ 0 w 3443287"/>
              <a:gd name="connsiteY76" fmla="*/ 3680415 h 5920066"/>
              <a:gd name="connsiteX77" fmla="*/ 0 w 3443287"/>
              <a:gd name="connsiteY77" fmla="*/ 3662362 h 5920066"/>
              <a:gd name="connsiteX78" fmla="*/ 0 w 3443287"/>
              <a:gd name="connsiteY78" fmla="*/ 3637276 h 5920066"/>
              <a:gd name="connsiteX79" fmla="*/ 0 w 3443287"/>
              <a:gd name="connsiteY79" fmla="*/ 3622357 h 5920066"/>
              <a:gd name="connsiteX80" fmla="*/ 0 w 3443287"/>
              <a:gd name="connsiteY80" fmla="*/ 3522567 h 5920066"/>
              <a:gd name="connsiteX81" fmla="*/ 0 w 3443287"/>
              <a:gd name="connsiteY81" fmla="*/ 3430477 h 5920066"/>
              <a:gd name="connsiteX82" fmla="*/ 0 w 3443287"/>
              <a:gd name="connsiteY82" fmla="*/ 3392457 h 5920066"/>
              <a:gd name="connsiteX83" fmla="*/ 0 w 3443287"/>
              <a:gd name="connsiteY83" fmla="*/ 3388122 h 5920066"/>
              <a:gd name="connsiteX84" fmla="*/ 0 w 3443287"/>
              <a:gd name="connsiteY84" fmla="*/ 3348117 h 5920066"/>
              <a:gd name="connsiteX85" fmla="*/ 0 w 3443287"/>
              <a:gd name="connsiteY85" fmla="*/ 3220335 h 5920066"/>
              <a:gd name="connsiteX86" fmla="*/ 0 w 3443287"/>
              <a:gd name="connsiteY86" fmla="*/ 3156237 h 5920066"/>
              <a:gd name="connsiteX87" fmla="*/ 0 w 3443287"/>
              <a:gd name="connsiteY87" fmla="*/ 3118217 h 5920066"/>
              <a:gd name="connsiteX88" fmla="*/ 0 w 3443287"/>
              <a:gd name="connsiteY88" fmla="*/ 3100970 h 5920066"/>
              <a:gd name="connsiteX89" fmla="*/ 0 w 3443287"/>
              <a:gd name="connsiteY89" fmla="*/ 2991102 h 5920066"/>
              <a:gd name="connsiteX90" fmla="*/ 0 w 3443287"/>
              <a:gd name="connsiteY90" fmla="*/ 2946095 h 5920066"/>
              <a:gd name="connsiteX91" fmla="*/ 0 w 3443287"/>
              <a:gd name="connsiteY91" fmla="*/ 2826730 h 5920066"/>
              <a:gd name="connsiteX92" fmla="*/ 0 w 3443287"/>
              <a:gd name="connsiteY92" fmla="*/ 2787072 h 5920066"/>
              <a:gd name="connsiteX93" fmla="*/ 0 w 3443287"/>
              <a:gd name="connsiteY93" fmla="*/ 2741948 h 5920066"/>
              <a:gd name="connsiteX94" fmla="*/ 0 w 3443287"/>
              <a:gd name="connsiteY94" fmla="*/ 2716862 h 5920066"/>
              <a:gd name="connsiteX95" fmla="*/ 0 w 3443287"/>
              <a:gd name="connsiteY95" fmla="*/ 2512832 h 5920066"/>
              <a:gd name="connsiteX96" fmla="*/ 0 w 3443287"/>
              <a:gd name="connsiteY96" fmla="*/ 2472043 h 5920066"/>
              <a:gd name="connsiteX97" fmla="*/ 0 w 3443287"/>
              <a:gd name="connsiteY97" fmla="*/ 2467708 h 5920066"/>
              <a:gd name="connsiteX98" fmla="*/ 0 w 3443287"/>
              <a:gd name="connsiteY98" fmla="*/ 2449933 h 5920066"/>
              <a:gd name="connsiteX99" fmla="*/ 0 w 3443287"/>
              <a:gd name="connsiteY99" fmla="*/ 2197803 h 5920066"/>
              <a:gd name="connsiteX100" fmla="*/ 0 w 3443287"/>
              <a:gd name="connsiteY100" fmla="*/ 2180556 h 5920066"/>
              <a:gd name="connsiteX101" fmla="*/ 0 w 3443287"/>
              <a:gd name="connsiteY101" fmla="*/ 2175692 h 5920066"/>
              <a:gd name="connsiteX102" fmla="*/ 0 w 3443287"/>
              <a:gd name="connsiteY102" fmla="*/ 2088721 h 5920066"/>
              <a:gd name="connsiteX103" fmla="*/ 0 w 3443287"/>
              <a:gd name="connsiteY103" fmla="*/ 1906316 h 5920066"/>
              <a:gd name="connsiteX104" fmla="*/ 0 w 3443287"/>
              <a:gd name="connsiteY104" fmla="*/ 1866658 h 5920066"/>
              <a:gd name="connsiteX105" fmla="*/ 0 w 3443287"/>
              <a:gd name="connsiteY105" fmla="*/ 1814481 h 5920066"/>
              <a:gd name="connsiteX106" fmla="*/ 0 w 3443287"/>
              <a:gd name="connsiteY106" fmla="*/ 1702609 h 5920066"/>
              <a:gd name="connsiteX107" fmla="*/ 0 w 3443287"/>
              <a:gd name="connsiteY107" fmla="*/ 1592418 h 5920066"/>
              <a:gd name="connsiteX108" fmla="*/ 0 w 3443287"/>
              <a:gd name="connsiteY108" fmla="*/ 1529519 h 5920066"/>
              <a:gd name="connsiteX109" fmla="*/ 0 w 3443287"/>
              <a:gd name="connsiteY109" fmla="*/ 1428369 h 5920066"/>
              <a:gd name="connsiteX110" fmla="*/ 0 w 3443287"/>
              <a:gd name="connsiteY110" fmla="*/ 1290764 h 5920066"/>
              <a:gd name="connsiteX111" fmla="*/ 0 w 3443287"/>
              <a:gd name="connsiteY111" fmla="*/ 1255278 h 5920066"/>
              <a:gd name="connsiteX112" fmla="*/ 0 w 3443287"/>
              <a:gd name="connsiteY112" fmla="*/ 1168307 h 5920066"/>
              <a:gd name="connsiteX113" fmla="*/ 0 w 3443287"/>
              <a:gd name="connsiteY113" fmla="*/ 1016524 h 5920066"/>
              <a:gd name="connsiteX114" fmla="*/ 0 w 3443287"/>
              <a:gd name="connsiteY114" fmla="*/ 894067 h 5920066"/>
              <a:gd name="connsiteX115" fmla="*/ 0 w 3443287"/>
              <a:gd name="connsiteY115" fmla="*/ 782195 h 5920066"/>
              <a:gd name="connsiteX116" fmla="*/ 0 w 3443287"/>
              <a:gd name="connsiteY116" fmla="*/ 507955 h 5920066"/>
              <a:gd name="connsiteX117" fmla="*/ 0 w 3443287"/>
              <a:gd name="connsiteY117" fmla="*/ 370350 h 5920066"/>
              <a:gd name="connsiteX118" fmla="*/ 0 w 3443287"/>
              <a:gd name="connsiteY118" fmla="*/ 96110 h 5920066"/>
              <a:gd name="connsiteX119" fmla="*/ 95997 w 3443287"/>
              <a:gd name="connsiteY119" fmla="*/ 0 h 592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443287" h="5920066">
                <a:moveTo>
                  <a:pt x="95997" y="0"/>
                </a:moveTo>
                <a:lnTo>
                  <a:pt x="3443287" y="0"/>
                </a:lnTo>
                <a:lnTo>
                  <a:pt x="3443287" y="5920066"/>
                </a:lnTo>
                <a:lnTo>
                  <a:pt x="95989" y="5920066"/>
                </a:lnTo>
                <a:lnTo>
                  <a:pt x="64311" y="5915938"/>
                </a:lnTo>
                <a:cubicBezTo>
                  <a:pt x="0" y="5897541"/>
                  <a:pt x="0" y="5823957"/>
                  <a:pt x="0" y="5823957"/>
                </a:cubicBezTo>
                <a:lnTo>
                  <a:pt x="0" y="5820222"/>
                </a:lnTo>
                <a:lnTo>
                  <a:pt x="0" y="5811351"/>
                </a:lnTo>
                <a:lnTo>
                  <a:pt x="0" y="5794075"/>
                </a:lnTo>
                <a:lnTo>
                  <a:pt x="0" y="5765594"/>
                </a:lnTo>
                <a:lnTo>
                  <a:pt x="0" y="5723106"/>
                </a:lnTo>
                <a:lnTo>
                  <a:pt x="0" y="5663809"/>
                </a:lnTo>
                <a:lnTo>
                  <a:pt x="0" y="5584902"/>
                </a:lnTo>
                <a:lnTo>
                  <a:pt x="0" y="5549717"/>
                </a:lnTo>
                <a:lnTo>
                  <a:pt x="0" y="5548611"/>
                </a:lnTo>
                <a:lnTo>
                  <a:pt x="0" y="5540863"/>
                </a:lnTo>
                <a:lnTo>
                  <a:pt x="0" y="5520020"/>
                </a:lnTo>
                <a:lnTo>
                  <a:pt x="0" y="5519835"/>
                </a:lnTo>
                <a:lnTo>
                  <a:pt x="0" y="5478886"/>
                </a:lnTo>
                <a:lnTo>
                  <a:pt x="0" y="5448866"/>
                </a:lnTo>
                <a:lnTo>
                  <a:pt x="0" y="5444347"/>
                </a:lnTo>
                <a:lnTo>
                  <a:pt x="0" y="5411375"/>
                </a:lnTo>
                <a:lnTo>
                  <a:pt x="0" y="5365584"/>
                </a:lnTo>
                <a:lnTo>
                  <a:pt x="0" y="5357053"/>
                </a:lnTo>
                <a:lnTo>
                  <a:pt x="0" y="5310662"/>
                </a:lnTo>
                <a:lnTo>
                  <a:pt x="0" y="5257308"/>
                </a:lnTo>
                <a:lnTo>
                  <a:pt x="0" y="5245780"/>
                </a:lnTo>
                <a:lnTo>
                  <a:pt x="0" y="5170107"/>
                </a:lnTo>
                <a:lnTo>
                  <a:pt x="0" y="5144283"/>
                </a:lnTo>
                <a:lnTo>
                  <a:pt x="0" y="5082813"/>
                </a:lnTo>
                <a:lnTo>
                  <a:pt x="0" y="5017146"/>
                </a:lnTo>
                <a:lnTo>
                  <a:pt x="0" y="4983068"/>
                </a:lnTo>
                <a:lnTo>
                  <a:pt x="0" y="4903543"/>
                </a:lnTo>
                <a:lnTo>
                  <a:pt x="0" y="4899808"/>
                </a:lnTo>
                <a:lnTo>
                  <a:pt x="0" y="4890937"/>
                </a:lnTo>
                <a:lnTo>
                  <a:pt x="0" y="4875069"/>
                </a:lnTo>
                <a:lnTo>
                  <a:pt x="0" y="4873661"/>
                </a:lnTo>
                <a:lnTo>
                  <a:pt x="0" y="4870043"/>
                </a:lnTo>
                <a:lnTo>
                  <a:pt x="0" y="4845180"/>
                </a:lnTo>
                <a:lnTo>
                  <a:pt x="0" y="4802692"/>
                </a:lnTo>
                <a:lnTo>
                  <a:pt x="0" y="4743395"/>
                </a:lnTo>
                <a:lnTo>
                  <a:pt x="0" y="4742906"/>
                </a:lnTo>
                <a:lnTo>
                  <a:pt x="0" y="4717221"/>
                </a:lnTo>
                <a:lnTo>
                  <a:pt x="0" y="4664488"/>
                </a:ln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60082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42771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42981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50891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68531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140749"/>
                </a:lnTo>
                <a:lnTo>
                  <a:pt x="0" y="4096732"/>
                </a:lnTo>
                <a:lnTo>
                  <a:pt x="0" y="4076651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911516"/>
                </a:lnTo>
                <a:lnTo>
                  <a:pt x="0" y="386650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62362"/>
                </a:lnTo>
                <a:lnTo>
                  <a:pt x="0" y="3637276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92457"/>
                </a:lnTo>
                <a:lnTo>
                  <a:pt x="0" y="3388122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3118217"/>
                </a:lnTo>
                <a:lnTo>
                  <a:pt x="0" y="3100970"/>
                </a:lnTo>
                <a:lnTo>
                  <a:pt x="0" y="2991102"/>
                </a:lnTo>
                <a:lnTo>
                  <a:pt x="0" y="2946095"/>
                </a:lnTo>
                <a:lnTo>
                  <a:pt x="0" y="2826730"/>
                </a:lnTo>
                <a:lnTo>
                  <a:pt x="0" y="2787072"/>
                </a:lnTo>
                <a:lnTo>
                  <a:pt x="0" y="2741948"/>
                </a:lnTo>
                <a:lnTo>
                  <a:pt x="0" y="2716862"/>
                </a:lnTo>
                <a:lnTo>
                  <a:pt x="0" y="251283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449933"/>
                </a:lnTo>
                <a:lnTo>
                  <a:pt x="0" y="2197803"/>
                </a:lnTo>
                <a:lnTo>
                  <a:pt x="0" y="2180556"/>
                </a:lnTo>
                <a:lnTo>
                  <a:pt x="0" y="2175692"/>
                </a:lnTo>
                <a:lnTo>
                  <a:pt x="0" y="2088721"/>
                </a:lnTo>
                <a:lnTo>
                  <a:pt x="0" y="1906316"/>
                </a:lnTo>
                <a:lnTo>
                  <a:pt x="0" y="1866658"/>
                </a:lnTo>
                <a:lnTo>
                  <a:pt x="0" y="1814481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29519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55278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BEBEB">
              <a:alpha val="10000"/>
            </a:srgbClr>
          </a:solidFill>
        </p:spPr>
        <p:txBody>
          <a:bodyPr wrap="square" lIns="360000" tIns="36000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7527" y="280733"/>
            <a:ext cx="6787223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66221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54" userDrawn="1">
          <p15:clr>
            <a:srgbClr val="FBAE40"/>
          </p15:clr>
        </p15:guide>
        <p15:guide id="2" pos="261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38200" y="1270000"/>
            <a:ext cx="6786000" cy="49784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 bwMode="gray">
          <a:xfrm>
            <a:off x="8454232" y="280732"/>
            <a:ext cx="3442280" cy="5920066"/>
          </a:xfrm>
          <a:custGeom>
            <a:avLst/>
            <a:gdLst>
              <a:gd name="connsiteX0" fmla="*/ 0 w 3442280"/>
              <a:gd name="connsiteY0" fmla="*/ 0 h 5920066"/>
              <a:gd name="connsiteX1" fmla="*/ 3346283 w 3442280"/>
              <a:gd name="connsiteY1" fmla="*/ 0 h 5920066"/>
              <a:gd name="connsiteX2" fmla="*/ 3442280 w 3442280"/>
              <a:gd name="connsiteY2" fmla="*/ 96110 h 5920066"/>
              <a:gd name="connsiteX3" fmla="*/ 3442280 w 3442280"/>
              <a:gd name="connsiteY3" fmla="*/ 335165 h 5920066"/>
              <a:gd name="connsiteX4" fmla="*/ 3442280 w 3442280"/>
              <a:gd name="connsiteY4" fmla="*/ 370350 h 5920066"/>
              <a:gd name="connsiteX5" fmla="*/ 3442280 w 3442280"/>
              <a:gd name="connsiteY5" fmla="*/ 379204 h 5920066"/>
              <a:gd name="connsiteX6" fmla="*/ 3442280 w 3442280"/>
              <a:gd name="connsiteY6" fmla="*/ 400048 h 5920066"/>
              <a:gd name="connsiteX7" fmla="*/ 3442280 w 3442280"/>
              <a:gd name="connsiteY7" fmla="*/ 400232 h 5920066"/>
              <a:gd name="connsiteX8" fmla="*/ 3442280 w 3442280"/>
              <a:gd name="connsiteY8" fmla="*/ 471202 h 5920066"/>
              <a:gd name="connsiteX9" fmla="*/ 3442280 w 3442280"/>
              <a:gd name="connsiteY9" fmla="*/ 475721 h 5920066"/>
              <a:gd name="connsiteX10" fmla="*/ 3442280 w 3442280"/>
              <a:gd name="connsiteY10" fmla="*/ 508692 h 5920066"/>
              <a:gd name="connsiteX11" fmla="*/ 3442280 w 3442280"/>
              <a:gd name="connsiteY11" fmla="*/ 554484 h 5920066"/>
              <a:gd name="connsiteX12" fmla="*/ 3442280 w 3442280"/>
              <a:gd name="connsiteY12" fmla="*/ 563015 h 5920066"/>
              <a:gd name="connsiteX13" fmla="*/ 3442280 w 3442280"/>
              <a:gd name="connsiteY13" fmla="*/ 609405 h 5920066"/>
              <a:gd name="connsiteX14" fmla="*/ 3442280 w 3442280"/>
              <a:gd name="connsiteY14" fmla="*/ 662759 h 5920066"/>
              <a:gd name="connsiteX15" fmla="*/ 3442280 w 3442280"/>
              <a:gd name="connsiteY15" fmla="*/ 674288 h 5920066"/>
              <a:gd name="connsiteX16" fmla="*/ 3442280 w 3442280"/>
              <a:gd name="connsiteY16" fmla="*/ 749961 h 5920066"/>
              <a:gd name="connsiteX17" fmla="*/ 3442280 w 3442280"/>
              <a:gd name="connsiteY17" fmla="*/ 775785 h 5920066"/>
              <a:gd name="connsiteX18" fmla="*/ 3442280 w 3442280"/>
              <a:gd name="connsiteY18" fmla="*/ 837255 h 5920066"/>
              <a:gd name="connsiteX19" fmla="*/ 3442280 w 3442280"/>
              <a:gd name="connsiteY19" fmla="*/ 902921 h 5920066"/>
              <a:gd name="connsiteX20" fmla="*/ 3442280 w 3442280"/>
              <a:gd name="connsiteY20" fmla="*/ 936999 h 5920066"/>
              <a:gd name="connsiteX21" fmla="*/ 3442280 w 3442280"/>
              <a:gd name="connsiteY21" fmla="*/ 1016524 h 5920066"/>
              <a:gd name="connsiteX22" fmla="*/ 3442280 w 3442280"/>
              <a:gd name="connsiteY22" fmla="*/ 1029131 h 5920066"/>
              <a:gd name="connsiteX23" fmla="*/ 3442280 w 3442280"/>
              <a:gd name="connsiteY23" fmla="*/ 1044999 h 5920066"/>
              <a:gd name="connsiteX24" fmla="*/ 3442280 w 3442280"/>
              <a:gd name="connsiteY24" fmla="*/ 1046406 h 5920066"/>
              <a:gd name="connsiteX25" fmla="*/ 3442280 w 3442280"/>
              <a:gd name="connsiteY25" fmla="*/ 1050025 h 5920066"/>
              <a:gd name="connsiteX26" fmla="*/ 3442280 w 3442280"/>
              <a:gd name="connsiteY26" fmla="*/ 1074887 h 5920066"/>
              <a:gd name="connsiteX27" fmla="*/ 3442280 w 3442280"/>
              <a:gd name="connsiteY27" fmla="*/ 1176672 h 5920066"/>
              <a:gd name="connsiteX28" fmla="*/ 3442280 w 3442280"/>
              <a:gd name="connsiteY28" fmla="*/ 1177161 h 5920066"/>
              <a:gd name="connsiteX29" fmla="*/ 3442280 w 3442280"/>
              <a:gd name="connsiteY29" fmla="*/ 1202847 h 5920066"/>
              <a:gd name="connsiteX30" fmla="*/ 3442280 w 3442280"/>
              <a:gd name="connsiteY30" fmla="*/ 1255579 h 5920066"/>
              <a:gd name="connsiteX31" fmla="*/ 3442280 w 3442280"/>
              <a:gd name="connsiteY31" fmla="*/ 1290764 h 5920066"/>
              <a:gd name="connsiteX32" fmla="*/ 3442280 w 3442280"/>
              <a:gd name="connsiteY32" fmla="*/ 1299618 h 5920066"/>
              <a:gd name="connsiteX33" fmla="*/ 3442280 w 3442280"/>
              <a:gd name="connsiteY33" fmla="*/ 1319239 h 5920066"/>
              <a:gd name="connsiteX34" fmla="*/ 3442280 w 3442280"/>
              <a:gd name="connsiteY34" fmla="*/ 1320462 h 5920066"/>
              <a:gd name="connsiteX35" fmla="*/ 3442280 w 3442280"/>
              <a:gd name="connsiteY35" fmla="*/ 1320646 h 5920066"/>
              <a:gd name="connsiteX36" fmla="*/ 3442280 w 3442280"/>
              <a:gd name="connsiteY36" fmla="*/ 1349128 h 5920066"/>
              <a:gd name="connsiteX37" fmla="*/ 3442280 w 3442280"/>
              <a:gd name="connsiteY37" fmla="*/ 1377296 h 5920066"/>
              <a:gd name="connsiteX38" fmla="*/ 3442280 w 3442280"/>
              <a:gd name="connsiteY38" fmla="*/ 1391616 h 5920066"/>
              <a:gd name="connsiteX39" fmla="*/ 3442280 w 3442280"/>
              <a:gd name="connsiteY39" fmla="*/ 1396135 h 5920066"/>
              <a:gd name="connsiteX40" fmla="*/ 3442280 w 3442280"/>
              <a:gd name="connsiteY40" fmla="*/ 1429106 h 5920066"/>
              <a:gd name="connsiteX41" fmla="*/ 3442280 w 3442280"/>
              <a:gd name="connsiteY41" fmla="*/ 1474898 h 5920066"/>
              <a:gd name="connsiteX42" fmla="*/ 3442280 w 3442280"/>
              <a:gd name="connsiteY42" fmla="*/ 1477087 h 5920066"/>
              <a:gd name="connsiteX43" fmla="*/ 3442280 w 3442280"/>
              <a:gd name="connsiteY43" fmla="*/ 1483429 h 5920066"/>
              <a:gd name="connsiteX44" fmla="*/ 3442280 w 3442280"/>
              <a:gd name="connsiteY44" fmla="*/ 1529819 h 5920066"/>
              <a:gd name="connsiteX45" fmla="*/ 3442280 w 3442280"/>
              <a:gd name="connsiteY45" fmla="*/ 1569177 h 5920066"/>
              <a:gd name="connsiteX46" fmla="*/ 3442280 w 3442280"/>
              <a:gd name="connsiteY46" fmla="*/ 1583173 h 5920066"/>
              <a:gd name="connsiteX47" fmla="*/ 3442280 w 3442280"/>
              <a:gd name="connsiteY47" fmla="*/ 1594702 h 5920066"/>
              <a:gd name="connsiteX48" fmla="*/ 3442280 w 3442280"/>
              <a:gd name="connsiteY48" fmla="*/ 1651536 h 5920066"/>
              <a:gd name="connsiteX49" fmla="*/ 3442280 w 3442280"/>
              <a:gd name="connsiteY49" fmla="*/ 1670375 h 5920066"/>
              <a:gd name="connsiteX50" fmla="*/ 3442280 w 3442280"/>
              <a:gd name="connsiteY50" fmla="*/ 1696199 h 5920066"/>
              <a:gd name="connsiteX51" fmla="*/ 3442280 w 3442280"/>
              <a:gd name="connsiteY51" fmla="*/ 1757669 h 5920066"/>
              <a:gd name="connsiteX52" fmla="*/ 3442280 w 3442280"/>
              <a:gd name="connsiteY52" fmla="*/ 1779318 h 5920066"/>
              <a:gd name="connsiteX53" fmla="*/ 3442280 w 3442280"/>
              <a:gd name="connsiteY53" fmla="*/ 1823335 h 5920066"/>
              <a:gd name="connsiteX54" fmla="*/ 3442280 w 3442280"/>
              <a:gd name="connsiteY54" fmla="*/ 1843417 h 5920066"/>
              <a:gd name="connsiteX55" fmla="*/ 3442280 w 3442280"/>
              <a:gd name="connsiteY55" fmla="*/ 1857413 h 5920066"/>
              <a:gd name="connsiteX56" fmla="*/ 3442280 w 3442280"/>
              <a:gd name="connsiteY56" fmla="*/ 1965413 h 5920066"/>
              <a:gd name="connsiteX57" fmla="*/ 3442280 w 3442280"/>
              <a:gd name="connsiteY57" fmla="*/ 1970439 h 5920066"/>
              <a:gd name="connsiteX58" fmla="*/ 3442280 w 3442280"/>
              <a:gd name="connsiteY58" fmla="*/ 2008551 h 5920066"/>
              <a:gd name="connsiteX59" fmla="*/ 3442280 w 3442280"/>
              <a:gd name="connsiteY59" fmla="*/ 2053558 h 5920066"/>
              <a:gd name="connsiteX60" fmla="*/ 3442280 w 3442280"/>
              <a:gd name="connsiteY60" fmla="*/ 2097575 h 5920066"/>
              <a:gd name="connsiteX61" fmla="*/ 3442280 w 3442280"/>
              <a:gd name="connsiteY61" fmla="*/ 2123261 h 5920066"/>
              <a:gd name="connsiteX62" fmla="*/ 3442280 w 3442280"/>
              <a:gd name="connsiteY62" fmla="*/ 2239653 h 5920066"/>
              <a:gd name="connsiteX63" fmla="*/ 3442280 w 3442280"/>
              <a:gd name="connsiteY63" fmla="*/ 2257705 h 5920066"/>
              <a:gd name="connsiteX64" fmla="*/ 3442280 w 3442280"/>
              <a:gd name="connsiteY64" fmla="*/ 2282791 h 5920066"/>
              <a:gd name="connsiteX65" fmla="*/ 3442280 w 3442280"/>
              <a:gd name="connsiteY65" fmla="*/ 2297710 h 5920066"/>
              <a:gd name="connsiteX66" fmla="*/ 3442280 w 3442280"/>
              <a:gd name="connsiteY66" fmla="*/ 2397501 h 5920066"/>
              <a:gd name="connsiteX67" fmla="*/ 3442280 w 3442280"/>
              <a:gd name="connsiteY67" fmla="*/ 2489591 h 5920066"/>
              <a:gd name="connsiteX68" fmla="*/ 3442280 w 3442280"/>
              <a:gd name="connsiteY68" fmla="*/ 2527610 h 5920066"/>
              <a:gd name="connsiteX69" fmla="*/ 3442280 w 3442280"/>
              <a:gd name="connsiteY69" fmla="*/ 2531945 h 5920066"/>
              <a:gd name="connsiteX70" fmla="*/ 3442280 w 3442280"/>
              <a:gd name="connsiteY70" fmla="*/ 2571950 h 5920066"/>
              <a:gd name="connsiteX71" fmla="*/ 3442280 w 3442280"/>
              <a:gd name="connsiteY71" fmla="*/ 2699732 h 5920066"/>
              <a:gd name="connsiteX72" fmla="*/ 3442280 w 3442280"/>
              <a:gd name="connsiteY72" fmla="*/ 2763831 h 5920066"/>
              <a:gd name="connsiteX73" fmla="*/ 3442280 w 3442280"/>
              <a:gd name="connsiteY73" fmla="*/ 2801851 h 5920066"/>
              <a:gd name="connsiteX74" fmla="*/ 3442280 w 3442280"/>
              <a:gd name="connsiteY74" fmla="*/ 2819097 h 5920066"/>
              <a:gd name="connsiteX75" fmla="*/ 3442280 w 3442280"/>
              <a:gd name="connsiteY75" fmla="*/ 2928965 h 5920066"/>
              <a:gd name="connsiteX76" fmla="*/ 3442280 w 3442280"/>
              <a:gd name="connsiteY76" fmla="*/ 2973972 h 5920066"/>
              <a:gd name="connsiteX77" fmla="*/ 3442280 w 3442280"/>
              <a:gd name="connsiteY77" fmla="*/ 3093337 h 5920066"/>
              <a:gd name="connsiteX78" fmla="*/ 3442280 w 3442280"/>
              <a:gd name="connsiteY78" fmla="*/ 3132995 h 5920066"/>
              <a:gd name="connsiteX79" fmla="*/ 3442280 w 3442280"/>
              <a:gd name="connsiteY79" fmla="*/ 3178119 h 5920066"/>
              <a:gd name="connsiteX80" fmla="*/ 3442280 w 3442280"/>
              <a:gd name="connsiteY80" fmla="*/ 3203205 h 5920066"/>
              <a:gd name="connsiteX81" fmla="*/ 3442280 w 3442280"/>
              <a:gd name="connsiteY81" fmla="*/ 3407236 h 5920066"/>
              <a:gd name="connsiteX82" fmla="*/ 3442280 w 3442280"/>
              <a:gd name="connsiteY82" fmla="*/ 3448024 h 5920066"/>
              <a:gd name="connsiteX83" fmla="*/ 3442280 w 3442280"/>
              <a:gd name="connsiteY83" fmla="*/ 3452359 h 5920066"/>
              <a:gd name="connsiteX84" fmla="*/ 3442280 w 3442280"/>
              <a:gd name="connsiteY84" fmla="*/ 3470135 h 5920066"/>
              <a:gd name="connsiteX85" fmla="*/ 3442280 w 3442280"/>
              <a:gd name="connsiteY85" fmla="*/ 3722265 h 5920066"/>
              <a:gd name="connsiteX86" fmla="*/ 3442280 w 3442280"/>
              <a:gd name="connsiteY86" fmla="*/ 3739511 h 5920066"/>
              <a:gd name="connsiteX87" fmla="*/ 3442280 w 3442280"/>
              <a:gd name="connsiteY87" fmla="*/ 3744375 h 5920066"/>
              <a:gd name="connsiteX88" fmla="*/ 3442280 w 3442280"/>
              <a:gd name="connsiteY88" fmla="*/ 3831346 h 5920066"/>
              <a:gd name="connsiteX89" fmla="*/ 3442280 w 3442280"/>
              <a:gd name="connsiteY89" fmla="*/ 4013751 h 5920066"/>
              <a:gd name="connsiteX90" fmla="*/ 3442280 w 3442280"/>
              <a:gd name="connsiteY90" fmla="*/ 4053409 h 5920066"/>
              <a:gd name="connsiteX91" fmla="*/ 3442280 w 3442280"/>
              <a:gd name="connsiteY91" fmla="*/ 4105586 h 5920066"/>
              <a:gd name="connsiteX92" fmla="*/ 3442280 w 3442280"/>
              <a:gd name="connsiteY92" fmla="*/ 4217459 h 5920066"/>
              <a:gd name="connsiteX93" fmla="*/ 3442280 w 3442280"/>
              <a:gd name="connsiteY93" fmla="*/ 4327650 h 5920066"/>
              <a:gd name="connsiteX94" fmla="*/ 3442280 w 3442280"/>
              <a:gd name="connsiteY94" fmla="*/ 4390549 h 5920066"/>
              <a:gd name="connsiteX95" fmla="*/ 3442280 w 3442280"/>
              <a:gd name="connsiteY95" fmla="*/ 4491699 h 5920066"/>
              <a:gd name="connsiteX96" fmla="*/ 3442280 w 3442280"/>
              <a:gd name="connsiteY96" fmla="*/ 4629303 h 5920066"/>
              <a:gd name="connsiteX97" fmla="*/ 3442280 w 3442280"/>
              <a:gd name="connsiteY97" fmla="*/ 4664789 h 5920066"/>
              <a:gd name="connsiteX98" fmla="*/ 3442280 w 3442280"/>
              <a:gd name="connsiteY98" fmla="*/ 4751760 h 5920066"/>
              <a:gd name="connsiteX99" fmla="*/ 3442280 w 3442280"/>
              <a:gd name="connsiteY99" fmla="*/ 4903543 h 5920066"/>
              <a:gd name="connsiteX100" fmla="*/ 3442280 w 3442280"/>
              <a:gd name="connsiteY100" fmla="*/ 5026000 h 5920066"/>
              <a:gd name="connsiteX101" fmla="*/ 3442280 w 3442280"/>
              <a:gd name="connsiteY101" fmla="*/ 5137873 h 5920066"/>
              <a:gd name="connsiteX102" fmla="*/ 3442280 w 3442280"/>
              <a:gd name="connsiteY102" fmla="*/ 5412113 h 5920066"/>
              <a:gd name="connsiteX103" fmla="*/ 3442280 w 3442280"/>
              <a:gd name="connsiteY103" fmla="*/ 5549717 h 5920066"/>
              <a:gd name="connsiteX104" fmla="*/ 3442280 w 3442280"/>
              <a:gd name="connsiteY104" fmla="*/ 5823957 h 5920066"/>
              <a:gd name="connsiteX105" fmla="*/ 3361283 w 3442280"/>
              <a:gd name="connsiteY105" fmla="*/ 5918566 h 5920066"/>
              <a:gd name="connsiteX106" fmla="*/ 3346294 w 3442280"/>
              <a:gd name="connsiteY106" fmla="*/ 5920066 h 5920066"/>
              <a:gd name="connsiteX107" fmla="*/ 0 w 3442280"/>
              <a:gd name="connsiteY107" fmla="*/ 5920066 h 592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3442280" h="5920066">
                <a:moveTo>
                  <a:pt x="0" y="0"/>
                </a:moveTo>
                <a:lnTo>
                  <a:pt x="3346283" y="0"/>
                </a:lnTo>
                <a:cubicBezTo>
                  <a:pt x="3442280" y="0"/>
                  <a:pt x="3442280" y="96110"/>
                  <a:pt x="3442280" y="96110"/>
                </a:cubicBezTo>
                <a:cubicBezTo>
                  <a:pt x="3442280" y="96110"/>
                  <a:pt x="3442280" y="96110"/>
                  <a:pt x="3442280" y="335165"/>
                </a:cubicBezTo>
                <a:lnTo>
                  <a:pt x="3442280" y="370350"/>
                </a:lnTo>
                <a:cubicBezTo>
                  <a:pt x="3442280" y="370350"/>
                  <a:pt x="3442280" y="370350"/>
                  <a:pt x="3442280" y="379204"/>
                </a:cubicBezTo>
                <a:lnTo>
                  <a:pt x="3442280" y="400048"/>
                </a:lnTo>
                <a:lnTo>
                  <a:pt x="3442280" y="400232"/>
                </a:lnTo>
                <a:cubicBezTo>
                  <a:pt x="3442280" y="415173"/>
                  <a:pt x="3442280" y="437585"/>
                  <a:pt x="3442280" y="471202"/>
                </a:cubicBezTo>
                <a:lnTo>
                  <a:pt x="3442280" y="475721"/>
                </a:lnTo>
                <a:lnTo>
                  <a:pt x="3442280" y="508692"/>
                </a:lnTo>
                <a:cubicBezTo>
                  <a:pt x="3442280" y="522527"/>
                  <a:pt x="3442280" y="537744"/>
                  <a:pt x="3442280" y="554484"/>
                </a:cubicBezTo>
                <a:lnTo>
                  <a:pt x="3442280" y="563015"/>
                </a:lnTo>
                <a:lnTo>
                  <a:pt x="3442280" y="609405"/>
                </a:lnTo>
                <a:lnTo>
                  <a:pt x="3442280" y="662759"/>
                </a:lnTo>
                <a:lnTo>
                  <a:pt x="3442280" y="674288"/>
                </a:lnTo>
                <a:cubicBezTo>
                  <a:pt x="3442280" y="697668"/>
                  <a:pt x="3442280" y="722846"/>
                  <a:pt x="3442280" y="749961"/>
                </a:cubicBezTo>
                <a:lnTo>
                  <a:pt x="3442280" y="775785"/>
                </a:lnTo>
                <a:lnTo>
                  <a:pt x="3442280" y="837255"/>
                </a:lnTo>
                <a:lnTo>
                  <a:pt x="3442280" y="902921"/>
                </a:lnTo>
                <a:lnTo>
                  <a:pt x="3442280" y="936999"/>
                </a:lnTo>
                <a:lnTo>
                  <a:pt x="3442280" y="1016524"/>
                </a:lnTo>
                <a:cubicBezTo>
                  <a:pt x="3442280" y="1016524"/>
                  <a:pt x="3442280" y="1016524"/>
                  <a:pt x="3442280" y="1029131"/>
                </a:cubicBezTo>
                <a:lnTo>
                  <a:pt x="3442280" y="1044999"/>
                </a:lnTo>
                <a:lnTo>
                  <a:pt x="3442280" y="1046406"/>
                </a:lnTo>
                <a:lnTo>
                  <a:pt x="3442280" y="1050025"/>
                </a:lnTo>
                <a:lnTo>
                  <a:pt x="3442280" y="1074887"/>
                </a:lnTo>
                <a:cubicBezTo>
                  <a:pt x="3442280" y="1098232"/>
                  <a:pt x="3442280" y="1130916"/>
                  <a:pt x="3442280" y="1176672"/>
                </a:cubicBezTo>
                <a:lnTo>
                  <a:pt x="3442280" y="1177161"/>
                </a:lnTo>
                <a:lnTo>
                  <a:pt x="3442280" y="1202847"/>
                </a:lnTo>
                <a:lnTo>
                  <a:pt x="3442280" y="1255579"/>
                </a:lnTo>
                <a:lnTo>
                  <a:pt x="3442280" y="1290764"/>
                </a:lnTo>
                <a:cubicBezTo>
                  <a:pt x="3442280" y="1290764"/>
                  <a:pt x="3442280" y="1290764"/>
                  <a:pt x="3442280" y="1299618"/>
                </a:cubicBezTo>
                <a:lnTo>
                  <a:pt x="3442280" y="1319239"/>
                </a:lnTo>
                <a:lnTo>
                  <a:pt x="3442280" y="1320462"/>
                </a:lnTo>
                <a:lnTo>
                  <a:pt x="3442280" y="1320646"/>
                </a:lnTo>
                <a:cubicBezTo>
                  <a:pt x="3442280" y="1328117"/>
                  <a:pt x="3442280" y="1337455"/>
                  <a:pt x="3442280" y="1349128"/>
                </a:cubicBezTo>
                <a:lnTo>
                  <a:pt x="3442280" y="1377296"/>
                </a:lnTo>
                <a:lnTo>
                  <a:pt x="3442280" y="1391616"/>
                </a:lnTo>
                <a:lnTo>
                  <a:pt x="3442280" y="1396135"/>
                </a:lnTo>
                <a:lnTo>
                  <a:pt x="3442280" y="1429106"/>
                </a:lnTo>
                <a:cubicBezTo>
                  <a:pt x="3442280" y="1442941"/>
                  <a:pt x="3442280" y="1458158"/>
                  <a:pt x="3442280" y="1474898"/>
                </a:cubicBezTo>
                <a:lnTo>
                  <a:pt x="3442280" y="1477087"/>
                </a:lnTo>
                <a:lnTo>
                  <a:pt x="3442280" y="1483429"/>
                </a:lnTo>
                <a:lnTo>
                  <a:pt x="3442280" y="1529819"/>
                </a:lnTo>
                <a:lnTo>
                  <a:pt x="3442280" y="1569177"/>
                </a:lnTo>
                <a:lnTo>
                  <a:pt x="3442280" y="1583173"/>
                </a:lnTo>
                <a:lnTo>
                  <a:pt x="3442280" y="1594702"/>
                </a:lnTo>
                <a:lnTo>
                  <a:pt x="3442280" y="1651536"/>
                </a:lnTo>
                <a:lnTo>
                  <a:pt x="3442280" y="1670375"/>
                </a:lnTo>
                <a:lnTo>
                  <a:pt x="3442280" y="1696199"/>
                </a:lnTo>
                <a:lnTo>
                  <a:pt x="3442280" y="1757669"/>
                </a:lnTo>
                <a:lnTo>
                  <a:pt x="3442280" y="1779318"/>
                </a:lnTo>
                <a:lnTo>
                  <a:pt x="3442280" y="1823335"/>
                </a:lnTo>
                <a:lnTo>
                  <a:pt x="3442280" y="1843417"/>
                </a:lnTo>
                <a:lnTo>
                  <a:pt x="3442280" y="1857413"/>
                </a:lnTo>
                <a:lnTo>
                  <a:pt x="3442280" y="1965413"/>
                </a:lnTo>
                <a:lnTo>
                  <a:pt x="3442280" y="1970439"/>
                </a:lnTo>
                <a:lnTo>
                  <a:pt x="3442280" y="2008551"/>
                </a:lnTo>
                <a:lnTo>
                  <a:pt x="3442280" y="2053558"/>
                </a:lnTo>
                <a:lnTo>
                  <a:pt x="3442280" y="2097575"/>
                </a:lnTo>
                <a:lnTo>
                  <a:pt x="3442280" y="2123261"/>
                </a:lnTo>
                <a:lnTo>
                  <a:pt x="3442280" y="2239653"/>
                </a:lnTo>
                <a:lnTo>
                  <a:pt x="3442280" y="2257705"/>
                </a:lnTo>
                <a:lnTo>
                  <a:pt x="3442280" y="2282791"/>
                </a:lnTo>
                <a:lnTo>
                  <a:pt x="3442280" y="2297710"/>
                </a:lnTo>
                <a:lnTo>
                  <a:pt x="3442280" y="2397501"/>
                </a:lnTo>
                <a:lnTo>
                  <a:pt x="3442280" y="2489591"/>
                </a:lnTo>
                <a:lnTo>
                  <a:pt x="3442280" y="2527610"/>
                </a:lnTo>
                <a:lnTo>
                  <a:pt x="3442280" y="2531945"/>
                </a:lnTo>
                <a:lnTo>
                  <a:pt x="3442280" y="2571950"/>
                </a:lnTo>
                <a:lnTo>
                  <a:pt x="3442280" y="2699732"/>
                </a:lnTo>
                <a:lnTo>
                  <a:pt x="3442280" y="2763831"/>
                </a:lnTo>
                <a:lnTo>
                  <a:pt x="3442280" y="2801851"/>
                </a:lnTo>
                <a:lnTo>
                  <a:pt x="3442280" y="2819097"/>
                </a:lnTo>
                <a:lnTo>
                  <a:pt x="3442280" y="2928965"/>
                </a:lnTo>
                <a:lnTo>
                  <a:pt x="3442280" y="2973972"/>
                </a:lnTo>
                <a:lnTo>
                  <a:pt x="3442280" y="3093337"/>
                </a:lnTo>
                <a:lnTo>
                  <a:pt x="3442280" y="3132995"/>
                </a:lnTo>
                <a:lnTo>
                  <a:pt x="3442280" y="3178119"/>
                </a:lnTo>
                <a:lnTo>
                  <a:pt x="3442280" y="3203205"/>
                </a:lnTo>
                <a:lnTo>
                  <a:pt x="3442280" y="3407236"/>
                </a:lnTo>
                <a:lnTo>
                  <a:pt x="3442280" y="3448024"/>
                </a:lnTo>
                <a:lnTo>
                  <a:pt x="3442280" y="3452359"/>
                </a:lnTo>
                <a:lnTo>
                  <a:pt x="3442280" y="3470135"/>
                </a:lnTo>
                <a:lnTo>
                  <a:pt x="3442280" y="3722265"/>
                </a:lnTo>
                <a:lnTo>
                  <a:pt x="3442280" y="3739511"/>
                </a:lnTo>
                <a:lnTo>
                  <a:pt x="3442280" y="3744375"/>
                </a:lnTo>
                <a:lnTo>
                  <a:pt x="3442280" y="3831346"/>
                </a:lnTo>
                <a:lnTo>
                  <a:pt x="3442280" y="4013751"/>
                </a:lnTo>
                <a:lnTo>
                  <a:pt x="3442280" y="4053409"/>
                </a:lnTo>
                <a:lnTo>
                  <a:pt x="3442280" y="4105586"/>
                </a:lnTo>
                <a:lnTo>
                  <a:pt x="3442280" y="4217459"/>
                </a:lnTo>
                <a:lnTo>
                  <a:pt x="3442280" y="4327650"/>
                </a:lnTo>
                <a:lnTo>
                  <a:pt x="3442280" y="4390549"/>
                </a:lnTo>
                <a:lnTo>
                  <a:pt x="3442280" y="4491699"/>
                </a:lnTo>
                <a:lnTo>
                  <a:pt x="3442280" y="4629303"/>
                </a:lnTo>
                <a:lnTo>
                  <a:pt x="3442280" y="4664789"/>
                </a:lnTo>
                <a:lnTo>
                  <a:pt x="3442280" y="4751760"/>
                </a:lnTo>
                <a:lnTo>
                  <a:pt x="3442280" y="4903543"/>
                </a:lnTo>
                <a:lnTo>
                  <a:pt x="3442280" y="5026000"/>
                </a:lnTo>
                <a:lnTo>
                  <a:pt x="3442280" y="5137873"/>
                </a:lnTo>
                <a:lnTo>
                  <a:pt x="3442280" y="5412113"/>
                </a:lnTo>
                <a:lnTo>
                  <a:pt x="3442280" y="5549717"/>
                </a:lnTo>
                <a:lnTo>
                  <a:pt x="3442280" y="5823957"/>
                </a:lnTo>
                <a:cubicBezTo>
                  <a:pt x="3442280" y="5896040"/>
                  <a:pt x="3388282" y="5914060"/>
                  <a:pt x="3361283" y="5918566"/>
                </a:cubicBezTo>
                <a:lnTo>
                  <a:pt x="3346294" y="5920066"/>
                </a:lnTo>
                <a:lnTo>
                  <a:pt x="0" y="5920066"/>
                </a:lnTo>
                <a:close/>
              </a:path>
            </a:pathLst>
          </a:custGeom>
          <a:solidFill>
            <a:srgbClr val="EBEBEB">
              <a:alpha val="10000"/>
            </a:srgbClr>
          </a:solidFill>
        </p:spPr>
        <p:txBody>
          <a:bodyPr wrap="square" lIns="360000" tIns="36000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45575" y="280733"/>
            <a:ext cx="677862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4005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806" userDrawn="1">
          <p15:clr>
            <a:srgbClr val="FBAE40"/>
          </p15:clr>
        </p15:guide>
        <p15:guide id="2" pos="5322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 bwMode="gray">
          <a:xfrm>
            <a:off x="696912" y="1201147"/>
            <a:ext cx="11199600" cy="4999652"/>
          </a:xfrm>
          <a:custGeom>
            <a:avLst/>
            <a:gdLst>
              <a:gd name="connsiteX0" fmla="*/ 95997 w 11199600"/>
              <a:gd name="connsiteY0" fmla="*/ 0 h 4999652"/>
              <a:gd name="connsiteX1" fmla="*/ 11103603 w 11199600"/>
              <a:gd name="connsiteY1" fmla="*/ 0 h 4999652"/>
              <a:gd name="connsiteX2" fmla="*/ 11199600 w 11199600"/>
              <a:gd name="connsiteY2" fmla="*/ 96110 h 4999652"/>
              <a:gd name="connsiteX3" fmla="*/ 11199600 w 11199600"/>
              <a:gd name="connsiteY3" fmla="*/ 335165 h 4999652"/>
              <a:gd name="connsiteX4" fmla="*/ 11199600 w 11199600"/>
              <a:gd name="connsiteY4" fmla="*/ 370350 h 4999652"/>
              <a:gd name="connsiteX5" fmla="*/ 11199600 w 11199600"/>
              <a:gd name="connsiteY5" fmla="*/ 379204 h 4999652"/>
              <a:gd name="connsiteX6" fmla="*/ 11199600 w 11199600"/>
              <a:gd name="connsiteY6" fmla="*/ 400048 h 4999652"/>
              <a:gd name="connsiteX7" fmla="*/ 11199600 w 11199600"/>
              <a:gd name="connsiteY7" fmla="*/ 400232 h 4999652"/>
              <a:gd name="connsiteX8" fmla="*/ 11199600 w 11199600"/>
              <a:gd name="connsiteY8" fmla="*/ 471202 h 4999652"/>
              <a:gd name="connsiteX9" fmla="*/ 11199600 w 11199600"/>
              <a:gd name="connsiteY9" fmla="*/ 475721 h 4999652"/>
              <a:gd name="connsiteX10" fmla="*/ 11199600 w 11199600"/>
              <a:gd name="connsiteY10" fmla="*/ 508692 h 4999652"/>
              <a:gd name="connsiteX11" fmla="*/ 11199600 w 11199600"/>
              <a:gd name="connsiteY11" fmla="*/ 554484 h 4999652"/>
              <a:gd name="connsiteX12" fmla="*/ 11199600 w 11199600"/>
              <a:gd name="connsiteY12" fmla="*/ 563015 h 4999652"/>
              <a:gd name="connsiteX13" fmla="*/ 11199600 w 11199600"/>
              <a:gd name="connsiteY13" fmla="*/ 609405 h 4999652"/>
              <a:gd name="connsiteX14" fmla="*/ 11199600 w 11199600"/>
              <a:gd name="connsiteY14" fmla="*/ 662759 h 4999652"/>
              <a:gd name="connsiteX15" fmla="*/ 11199600 w 11199600"/>
              <a:gd name="connsiteY15" fmla="*/ 674288 h 4999652"/>
              <a:gd name="connsiteX16" fmla="*/ 11199600 w 11199600"/>
              <a:gd name="connsiteY16" fmla="*/ 749961 h 4999652"/>
              <a:gd name="connsiteX17" fmla="*/ 11199600 w 11199600"/>
              <a:gd name="connsiteY17" fmla="*/ 775785 h 4999652"/>
              <a:gd name="connsiteX18" fmla="*/ 11199600 w 11199600"/>
              <a:gd name="connsiteY18" fmla="*/ 837255 h 4999652"/>
              <a:gd name="connsiteX19" fmla="*/ 11199600 w 11199600"/>
              <a:gd name="connsiteY19" fmla="*/ 902921 h 4999652"/>
              <a:gd name="connsiteX20" fmla="*/ 11199600 w 11199600"/>
              <a:gd name="connsiteY20" fmla="*/ 936999 h 4999652"/>
              <a:gd name="connsiteX21" fmla="*/ 11199600 w 11199600"/>
              <a:gd name="connsiteY21" fmla="*/ 1016524 h 4999652"/>
              <a:gd name="connsiteX22" fmla="*/ 11199600 w 11199600"/>
              <a:gd name="connsiteY22" fmla="*/ 1029131 h 4999652"/>
              <a:gd name="connsiteX23" fmla="*/ 11199600 w 11199600"/>
              <a:gd name="connsiteY23" fmla="*/ 1044999 h 4999652"/>
              <a:gd name="connsiteX24" fmla="*/ 11199600 w 11199600"/>
              <a:gd name="connsiteY24" fmla="*/ 1046406 h 4999652"/>
              <a:gd name="connsiteX25" fmla="*/ 11199600 w 11199600"/>
              <a:gd name="connsiteY25" fmla="*/ 1050025 h 4999652"/>
              <a:gd name="connsiteX26" fmla="*/ 11199600 w 11199600"/>
              <a:gd name="connsiteY26" fmla="*/ 1074887 h 4999652"/>
              <a:gd name="connsiteX27" fmla="*/ 11199600 w 11199600"/>
              <a:gd name="connsiteY27" fmla="*/ 1176672 h 4999652"/>
              <a:gd name="connsiteX28" fmla="*/ 11199600 w 11199600"/>
              <a:gd name="connsiteY28" fmla="*/ 1177161 h 4999652"/>
              <a:gd name="connsiteX29" fmla="*/ 11199600 w 11199600"/>
              <a:gd name="connsiteY29" fmla="*/ 1202847 h 4999652"/>
              <a:gd name="connsiteX30" fmla="*/ 11199600 w 11199600"/>
              <a:gd name="connsiteY30" fmla="*/ 1208224 h 4999652"/>
              <a:gd name="connsiteX31" fmla="*/ 11199600 w 11199600"/>
              <a:gd name="connsiteY31" fmla="*/ 1255579 h 4999652"/>
              <a:gd name="connsiteX32" fmla="*/ 11199600 w 11199600"/>
              <a:gd name="connsiteY32" fmla="*/ 1290764 h 4999652"/>
              <a:gd name="connsiteX33" fmla="*/ 11199600 w 11199600"/>
              <a:gd name="connsiteY33" fmla="*/ 1299618 h 4999652"/>
              <a:gd name="connsiteX34" fmla="*/ 11199600 w 11199600"/>
              <a:gd name="connsiteY34" fmla="*/ 1319238 h 4999652"/>
              <a:gd name="connsiteX35" fmla="*/ 11199600 w 11199600"/>
              <a:gd name="connsiteY35" fmla="*/ 1319239 h 4999652"/>
              <a:gd name="connsiteX36" fmla="*/ 11199600 w 11199600"/>
              <a:gd name="connsiteY36" fmla="*/ 1320462 h 4999652"/>
              <a:gd name="connsiteX37" fmla="*/ 11199600 w 11199600"/>
              <a:gd name="connsiteY37" fmla="*/ 1320646 h 4999652"/>
              <a:gd name="connsiteX38" fmla="*/ 11199600 w 11199600"/>
              <a:gd name="connsiteY38" fmla="*/ 1337290 h 4999652"/>
              <a:gd name="connsiteX39" fmla="*/ 11199600 w 11199600"/>
              <a:gd name="connsiteY39" fmla="*/ 1349128 h 4999652"/>
              <a:gd name="connsiteX40" fmla="*/ 11199600 w 11199600"/>
              <a:gd name="connsiteY40" fmla="*/ 1362376 h 4999652"/>
              <a:gd name="connsiteX41" fmla="*/ 11199600 w 11199600"/>
              <a:gd name="connsiteY41" fmla="*/ 1377295 h 4999652"/>
              <a:gd name="connsiteX42" fmla="*/ 11199600 w 11199600"/>
              <a:gd name="connsiteY42" fmla="*/ 1377296 h 4999652"/>
              <a:gd name="connsiteX43" fmla="*/ 11199600 w 11199600"/>
              <a:gd name="connsiteY43" fmla="*/ 1391616 h 4999652"/>
              <a:gd name="connsiteX44" fmla="*/ 11199600 w 11199600"/>
              <a:gd name="connsiteY44" fmla="*/ 1396135 h 4999652"/>
              <a:gd name="connsiteX45" fmla="*/ 11199600 w 11199600"/>
              <a:gd name="connsiteY45" fmla="*/ 1429106 h 4999652"/>
              <a:gd name="connsiteX46" fmla="*/ 11199600 w 11199600"/>
              <a:gd name="connsiteY46" fmla="*/ 1474898 h 4999652"/>
              <a:gd name="connsiteX47" fmla="*/ 11199600 w 11199600"/>
              <a:gd name="connsiteY47" fmla="*/ 1477086 h 4999652"/>
              <a:gd name="connsiteX48" fmla="*/ 11199600 w 11199600"/>
              <a:gd name="connsiteY48" fmla="*/ 1477087 h 4999652"/>
              <a:gd name="connsiteX49" fmla="*/ 11199600 w 11199600"/>
              <a:gd name="connsiteY49" fmla="*/ 1483429 h 4999652"/>
              <a:gd name="connsiteX50" fmla="*/ 11199600 w 11199600"/>
              <a:gd name="connsiteY50" fmla="*/ 1529819 h 4999652"/>
              <a:gd name="connsiteX51" fmla="*/ 11199600 w 11199600"/>
              <a:gd name="connsiteY51" fmla="*/ 1569176 h 4999652"/>
              <a:gd name="connsiteX52" fmla="*/ 11199600 w 11199600"/>
              <a:gd name="connsiteY52" fmla="*/ 1569177 h 4999652"/>
              <a:gd name="connsiteX53" fmla="*/ 11199600 w 11199600"/>
              <a:gd name="connsiteY53" fmla="*/ 1583173 h 4999652"/>
              <a:gd name="connsiteX54" fmla="*/ 11199600 w 11199600"/>
              <a:gd name="connsiteY54" fmla="*/ 1594702 h 4999652"/>
              <a:gd name="connsiteX55" fmla="*/ 11199600 w 11199600"/>
              <a:gd name="connsiteY55" fmla="*/ 1607195 h 4999652"/>
              <a:gd name="connsiteX56" fmla="*/ 11199600 w 11199600"/>
              <a:gd name="connsiteY56" fmla="*/ 1611530 h 4999652"/>
              <a:gd name="connsiteX57" fmla="*/ 11199600 w 11199600"/>
              <a:gd name="connsiteY57" fmla="*/ 1651535 h 4999652"/>
              <a:gd name="connsiteX58" fmla="*/ 11199600 w 11199600"/>
              <a:gd name="connsiteY58" fmla="*/ 1651536 h 4999652"/>
              <a:gd name="connsiteX59" fmla="*/ 11199600 w 11199600"/>
              <a:gd name="connsiteY59" fmla="*/ 1670375 h 4999652"/>
              <a:gd name="connsiteX60" fmla="*/ 11199600 w 11199600"/>
              <a:gd name="connsiteY60" fmla="*/ 1696199 h 4999652"/>
              <a:gd name="connsiteX61" fmla="*/ 11199600 w 11199600"/>
              <a:gd name="connsiteY61" fmla="*/ 1757669 h 4999652"/>
              <a:gd name="connsiteX62" fmla="*/ 11199600 w 11199600"/>
              <a:gd name="connsiteY62" fmla="*/ 1779317 h 4999652"/>
              <a:gd name="connsiteX63" fmla="*/ 11199600 w 11199600"/>
              <a:gd name="connsiteY63" fmla="*/ 1779318 h 4999652"/>
              <a:gd name="connsiteX64" fmla="*/ 11199600 w 11199600"/>
              <a:gd name="connsiteY64" fmla="*/ 1823335 h 4999652"/>
              <a:gd name="connsiteX65" fmla="*/ 11199600 w 11199600"/>
              <a:gd name="connsiteY65" fmla="*/ 1843416 h 4999652"/>
              <a:gd name="connsiteX66" fmla="*/ 11199600 w 11199600"/>
              <a:gd name="connsiteY66" fmla="*/ 1843417 h 4999652"/>
              <a:gd name="connsiteX67" fmla="*/ 11199600 w 11199600"/>
              <a:gd name="connsiteY67" fmla="*/ 1857413 h 4999652"/>
              <a:gd name="connsiteX68" fmla="*/ 11199600 w 11199600"/>
              <a:gd name="connsiteY68" fmla="*/ 1881436 h 4999652"/>
              <a:gd name="connsiteX69" fmla="*/ 11199600 w 11199600"/>
              <a:gd name="connsiteY69" fmla="*/ 1898682 h 4999652"/>
              <a:gd name="connsiteX70" fmla="*/ 11199600 w 11199600"/>
              <a:gd name="connsiteY70" fmla="*/ 1965413 h 4999652"/>
              <a:gd name="connsiteX71" fmla="*/ 11199600 w 11199600"/>
              <a:gd name="connsiteY71" fmla="*/ 1970439 h 4999652"/>
              <a:gd name="connsiteX72" fmla="*/ 11199600 w 11199600"/>
              <a:gd name="connsiteY72" fmla="*/ 2008550 h 4999652"/>
              <a:gd name="connsiteX73" fmla="*/ 11199600 w 11199600"/>
              <a:gd name="connsiteY73" fmla="*/ 2008551 h 4999652"/>
              <a:gd name="connsiteX74" fmla="*/ 11199600 w 11199600"/>
              <a:gd name="connsiteY74" fmla="*/ 2053557 h 4999652"/>
              <a:gd name="connsiteX75" fmla="*/ 11199600 w 11199600"/>
              <a:gd name="connsiteY75" fmla="*/ 2053558 h 4999652"/>
              <a:gd name="connsiteX76" fmla="*/ 11199600 w 11199600"/>
              <a:gd name="connsiteY76" fmla="*/ 2097575 h 4999652"/>
              <a:gd name="connsiteX77" fmla="*/ 11199600 w 11199600"/>
              <a:gd name="connsiteY77" fmla="*/ 2123261 h 4999652"/>
              <a:gd name="connsiteX78" fmla="*/ 11199600 w 11199600"/>
              <a:gd name="connsiteY78" fmla="*/ 2172922 h 4999652"/>
              <a:gd name="connsiteX79" fmla="*/ 11199600 w 11199600"/>
              <a:gd name="connsiteY79" fmla="*/ 2212580 h 4999652"/>
              <a:gd name="connsiteX80" fmla="*/ 11199600 w 11199600"/>
              <a:gd name="connsiteY80" fmla="*/ 2239653 h 4999652"/>
              <a:gd name="connsiteX81" fmla="*/ 11199600 w 11199600"/>
              <a:gd name="connsiteY81" fmla="*/ 2257704 h 4999652"/>
              <a:gd name="connsiteX82" fmla="*/ 11199600 w 11199600"/>
              <a:gd name="connsiteY82" fmla="*/ 2257705 h 4999652"/>
              <a:gd name="connsiteX83" fmla="*/ 11199600 w 11199600"/>
              <a:gd name="connsiteY83" fmla="*/ 2282790 h 4999652"/>
              <a:gd name="connsiteX84" fmla="*/ 11199600 w 11199600"/>
              <a:gd name="connsiteY84" fmla="*/ 2282791 h 4999652"/>
              <a:gd name="connsiteX85" fmla="*/ 11199600 w 11199600"/>
              <a:gd name="connsiteY85" fmla="*/ 2297710 h 4999652"/>
              <a:gd name="connsiteX86" fmla="*/ 11199600 w 11199600"/>
              <a:gd name="connsiteY86" fmla="*/ 2397501 h 4999652"/>
              <a:gd name="connsiteX87" fmla="*/ 11199600 w 11199600"/>
              <a:gd name="connsiteY87" fmla="*/ 2486821 h 4999652"/>
              <a:gd name="connsiteX88" fmla="*/ 11199600 w 11199600"/>
              <a:gd name="connsiteY88" fmla="*/ 2489591 h 4999652"/>
              <a:gd name="connsiteX89" fmla="*/ 11199600 w 11199600"/>
              <a:gd name="connsiteY89" fmla="*/ 2527609 h 4999652"/>
              <a:gd name="connsiteX90" fmla="*/ 11199600 w 11199600"/>
              <a:gd name="connsiteY90" fmla="*/ 2527610 h 4999652"/>
              <a:gd name="connsiteX91" fmla="*/ 11199600 w 11199600"/>
              <a:gd name="connsiteY91" fmla="*/ 2531944 h 4999652"/>
              <a:gd name="connsiteX92" fmla="*/ 11199600 w 11199600"/>
              <a:gd name="connsiteY92" fmla="*/ 2531945 h 4999652"/>
              <a:gd name="connsiteX93" fmla="*/ 11199600 w 11199600"/>
              <a:gd name="connsiteY93" fmla="*/ 2549720 h 4999652"/>
              <a:gd name="connsiteX94" fmla="*/ 11199600 w 11199600"/>
              <a:gd name="connsiteY94" fmla="*/ 2571950 h 4999652"/>
              <a:gd name="connsiteX95" fmla="*/ 11199600 w 11199600"/>
              <a:gd name="connsiteY95" fmla="*/ 2699732 h 4999652"/>
              <a:gd name="connsiteX96" fmla="*/ 11199600 w 11199600"/>
              <a:gd name="connsiteY96" fmla="*/ 2763831 h 4999652"/>
              <a:gd name="connsiteX97" fmla="*/ 11199600 w 11199600"/>
              <a:gd name="connsiteY97" fmla="*/ 2790282 h 4999652"/>
              <a:gd name="connsiteX98" fmla="*/ 11199600 w 11199600"/>
              <a:gd name="connsiteY98" fmla="*/ 2801850 h 4999652"/>
              <a:gd name="connsiteX99" fmla="*/ 11199600 w 11199600"/>
              <a:gd name="connsiteY99" fmla="*/ 2819096 h 4999652"/>
              <a:gd name="connsiteX100" fmla="*/ 11199600 w 11199600"/>
              <a:gd name="connsiteY100" fmla="*/ 2823960 h 4999652"/>
              <a:gd name="connsiteX101" fmla="*/ 11199600 w 11199600"/>
              <a:gd name="connsiteY101" fmla="*/ 2910931 h 4999652"/>
              <a:gd name="connsiteX102" fmla="*/ 11199600 w 11199600"/>
              <a:gd name="connsiteY102" fmla="*/ 3093336 h 4999652"/>
              <a:gd name="connsiteX103" fmla="*/ 11199600 w 11199600"/>
              <a:gd name="connsiteY103" fmla="*/ 3132994 h 4999652"/>
              <a:gd name="connsiteX104" fmla="*/ 11199600 w 11199600"/>
              <a:gd name="connsiteY104" fmla="*/ 3185171 h 4999652"/>
              <a:gd name="connsiteX105" fmla="*/ 11199600 w 11199600"/>
              <a:gd name="connsiteY105" fmla="*/ 3297044 h 4999652"/>
              <a:gd name="connsiteX106" fmla="*/ 11199600 w 11199600"/>
              <a:gd name="connsiteY106" fmla="*/ 3407235 h 4999652"/>
              <a:gd name="connsiteX107" fmla="*/ 11199600 w 11199600"/>
              <a:gd name="connsiteY107" fmla="*/ 3470134 h 4999652"/>
              <a:gd name="connsiteX108" fmla="*/ 11199600 w 11199600"/>
              <a:gd name="connsiteY108" fmla="*/ 3571284 h 4999652"/>
              <a:gd name="connsiteX109" fmla="*/ 11199600 w 11199600"/>
              <a:gd name="connsiteY109" fmla="*/ 3708888 h 4999652"/>
              <a:gd name="connsiteX110" fmla="*/ 11199600 w 11199600"/>
              <a:gd name="connsiteY110" fmla="*/ 3744374 h 4999652"/>
              <a:gd name="connsiteX111" fmla="*/ 11199600 w 11199600"/>
              <a:gd name="connsiteY111" fmla="*/ 3831345 h 4999652"/>
              <a:gd name="connsiteX112" fmla="*/ 11199600 w 11199600"/>
              <a:gd name="connsiteY112" fmla="*/ 3983128 h 4999652"/>
              <a:gd name="connsiteX113" fmla="*/ 11199600 w 11199600"/>
              <a:gd name="connsiteY113" fmla="*/ 4105585 h 4999652"/>
              <a:gd name="connsiteX114" fmla="*/ 11199600 w 11199600"/>
              <a:gd name="connsiteY114" fmla="*/ 4217458 h 4999652"/>
              <a:gd name="connsiteX115" fmla="*/ 11199600 w 11199600"/>
              <a:gd name="connsiteY115" fmla="*/ 4491698 h 4999652"/>
              <a:gd name="connsiteX116" fmla="*/ 11199600 w 11199600"/>
              <a:gd name="connsiteY116" fmla="*/ 4629302 h 4999652"/>
              <a:gd name="connsiteX117" fmla="*/ 11199600 w 11199600"/>
              <a:gd name="connsiteY117" fmla="*/ 4903542 h 4999652"/>
              <a:gd name="connsiteX118" fmla="*/ 11103603 w 11199600"/>
              <a:gd name="connsiteY118" fmla="*/ 4999652 h 4999652"/>
              <a:gd name="connsiteX119" fmla="*/ 95997 w 11199600"/>
              <a:gd name="connsiteY119" fmla="*/ 4999652 h 4999652"/>
              <a:gd name="connsiteX120" fmla="*/ 0 w 11199600"/>
              <a:gd name="connsiteY120" fmla="*/ 4903542 h 4999652"/>
              <a:gd name="connsiteX121" fmla="*/ 0 w 11199600"/>
              <a:gd name="connsiteY121" fmla="*/ 4899807 h 4999652"/>
              <a:gd name="connsiteX122" fmla="*/ 0 w 11199600"/>
              <a:gd name="connsiteY122" fmla="*/ 4890936 h 4999652"/>
              <a:gd name="connsiteX123" fmla="*/ 0 w 11199600"/>
              <a:gd name="connsiteY123" fmla="*/ 4873660 h 4999652"/>
              <a:gd name="connsiteX124" fmla="*/ 0 w 11199600"/>
              <a:gd name="connsiteY124" fmla="*/ 4845179 h 4999652"/>
              <a:gd name="connsiteX125" fmla="*/ 0 w 11199600"/>
              <a:gd name="connsiteY125" fmla="*/ 4802691 h 4999652"/>
              <a:gd name="connsiteX126" fmla="*/ 0 w 11199600"/>
              <a:gd name="connsiteY126" fmla="*/ 4743394 h 4999652"/>
              <a:gd name="connsiteX127" fmla="*/ 0 w 11199600"/>
              <a:gd name="connsiteY127" fmla="*/ 4664487 h 4999652"/>
              <a:gd name="connsiteX128" fmla="*/ 0 w 11199600"/>
              <a:gd name="connsiteY128" fmla="*/ 4629302 h 4999652"/>
              <a:gd name="connsiteX129" fmla="*/ 0 w 11199600"/>
              <a:gd name="connsiteY129" fmla="*/ 4628196 h 4999652"/>
              <a:gd name="connsiteX130" fmla="*/ 0 w 11199600"/>
              <a:gd name="connsiteY130" fmla="*/ 4620448 h 4999652"/>
              <a:gd name="connsiteX131" fmla="*/ 0 w 11199600"/>
              <a:gd name="connsiteY131" fmla="*/ 4599605 h 4999652"/>
              <a:gd name="connsiteX132" fmla="*/ 0 w 11199600"/>
              <a:gd name="connsiteY132" fmla="*/ 4599420 h 4999652"/>
              <a:gd name="connsiteX133" fmla="*/ 0 w 11199600"/>
              <a:gd name="connsiteY133" fmla="*/ 4558471 h 4999652"/>
              <a:gd name="connsiteX134" fmla="*/ 0 w 11199600"/>
              <a:gd name="connsiteY134" fmla="*/ 4528451 h 4999652"/>
              <a:gd name="connsiteX135" fmla="*/ 0 w 11199600"/>
              <a:gd name="connsiteY135" fmla="*/ 4523932 h 4999652"/>
              <a:gd name="connsiteX136" fmla="*/ 0 w 11199600"/>
              <a:gd name="connsiteY136" fmla="*/ 4490960 h 4999652"/>
              <a:gd name="connsiteX137" fmla="*/ 0 w 11199600"/>
              <a:gd name="connsiteY137" fmla="*/ 4445169 h 4999652"/>
              <a:gd name="connsiteX138" fmla="*/ 0 w 11199600"/>
              <a:gd name="connsiteY138" fmla="*/ 4436638 h 4999652"/>
              <a:gd name="connsiteX139" fmla="*/ 0 w 11199600"/>
              <a:gd name="connsiteY139" fmla="*/ 4390247 h 4999652"/>
              <a:gd name="connsiteX140" fmla="*/ 0 w 11199600"/>
              <a:gd name="connsiteY140" fmla="*/ 4336893 h 4999652"/>
              <a:gd name="connsiteX141" fmla="*/ 0 w 11199600"/>
              <a:gd name="connsiteY141" fmla="*/ 4325365 h 4999652"/>
              <a:gd name="connsiteX142" fmla="*/ 0 w 11199600"/>
              <a:gd name="connsiteY142" fmla="*/ 4249692 h 4999652"/>
              <a:gd name="connsiteX143" fmla="*/ 0 w 11199600"/>
              <a:gd name="connsiteY143" fmla="*/ 4223868 h 4999652"/>
              <a:gd name="connsiteX144" fmla="*/ 0 w 11199600"/>
              <a:gd name="connsiteY144" fmla="*/ 4162398 h 4999652"/>
              <a:gd name="connsiteX145" fmla="*/ 0 w 11199600"/>
              <a:gd name="connsiteY145" fmla="*/ 4096731 h 4999652"/>
              <a:gd name="connsiteX146" fmla="*/ 0 w 11199600"/>
              <a:gd name="connsiteY146" fmla="*/ 4062653 h 4999652"/>
              <a:gd name="connsiteX147" fmla="*/ 0 w 11199600"/>
              <a:gd name="connsiteY147" fmla="*/ 3983128 h 4999652"/>
              <a:gd name="connsiteX148" fmla="*/ 0 w 11199600"/>
              <a:gd name="connsiteY148" fmla="*/ 3979393 h 4999652"/>
              <a:gd name="connsiteX149" fmla="*/ 0 w 11199600"/>
              <a:gd name="connsiteY149" fmla="*/ 3970522 h 4999652"/>
              <a:gd name="connsiteX150" fmla="*/ 0 w 11199600"/>
              <a:gd name="connsiteY150" fmla="*/ 3954654 h 4999652"/>
              <a:gd name="connsiteX151" fmla="*/ 0 w 11199600"/>
              <a:gd name="connsiteY151" fmla="*/ 3953246 h 4999652"/>
              <a:gd name="connsiteX152" fmla="*/ 0 w 11199600"/>
              <a:gd name="connsiteY152" fmla="*/ 3949628 h 4999652"/>
              <a:gd name="connsiteX153" fmla="*/ 0 w 11199600"/>
              <a:gd name="connsiteY153" fmla="*/ 3924765 h 4999652"/>
              <a:gd name="connsiteX154" fmla="*/ 0 w 11199600"/>
              <a:gd name="connsiteY154" fmla="*/ 3882277 h 4999652"/>
              <a:gd name="connsiteX155" fmla="*/ 0 w 11199600"/>
              <a:gd name="connsiteY155" fmla="*/ 3822980 h 4999652"/>
              <a:gd name="connsiteX156" fmla="*/ 0 w 11199600"/>
              <a:gd name="connsiteY156" fmla="*/ 3822491 h 4999652"/>
              <a:gd name="connsiteX157" fmla="*/ 0 w 11199600"/>
              <a:gd name="connsiteY157" fmla="*/ 3796806 h 4999652"/>
              <a:gd name="connsiteX158" fmla="*/ 0 w 11199600"/>
              <a:gd name="connsiteY158" fmla="*/ 3744073 h 4999652"/>
              <a:gd name="connsiteX159" fmla="*/ 0 w 11199600"/>
              <a:gd name="connsiteY159" fmla="*/ 3708888 h 4999652"/>
              <a:gd name="connsiteX160" fmla="*/ 0 w 11199600"/>
              <a:gd name="connsiteY160" fmla="*/ 3707782 h 4999652"/>
              <a:gd name="connsiteX161" fmla="*/ 0 w 11199600"/>
              <a:gd name="connsiteY161" fmla="*/ 3700034 h 4999652"/>
              <a:gd name="connsiteX162" fmla="*/ 0 w 11199600"/>
              <a:gd name="connsiteY162" fmla="*/ 3680414 h 4999652"/>
              <a:gd name="connsiteX163" fmla="*/ 0 w 11199600"/>
              <a:gd name="connsiteY163" fmla="*/ 3679191 h 4999652"/>
              <a:gd name="connsiteX164" fmla="*/ 0 w 11199600"/>
              <a:gd name="connsiteY164" fmla="*/ 3679006 h 4999652"/>
              <a:gd name="connsiteX165" fmla="*/ 0 w 11199600"/>
              <a:gd name="connsiteY165" fmla="*/ 3638057 h 4999652"/>
              <a:gd name="connsiteX166" fmla="*/ 0 w 11199600"/>
              <a:gd name="connsiteY166" fmla="*/ 3622356 h 4999652"/>
              <a:gd name="connsiteX167" fmla="*/ 0 w 11199600"/>
              <a:gd name="connsiteY167" fmla="*/ 3608037 h 4999652"/>
              <a:gd name="connsiteX168" fmla="*/ 0 w 11199600"/>
              <a:gd name="connsiteY168" fmla="*/ 3603518 h 4999652"/>
              <a:gd name="connsiteX169" fmla="*/ 0 w 11199600"/>
              <a:gd name="connsiteY169" fmla="*/ 3570546 h 4999652"/>
              <a:gd name="connsiteX170" fmla="*/ 0 w 11199600"/>
              <a:gd name="connsiteY170" fmla="*/ 3524755 h 4999652"/>
              <a:gd name="connsiteX171" fmla="*/ 0 w 11199600"/>
              <a:gd name="connsiteY171" fmla="*/ 3522566 h 4999652"/>
              <a:gd name="connsiteX172" fmla="*/ 0 w 11199600"/>
              <a:gd name="connsiteY172" fmla="*/ 3516224 h 4999652"/>
              <a:gd name="connsiteX173" fmla="*/ 0 w 11199600"/>
              <a:gd name="connsiteY173" fmla="*/ 3469833 h 4999652"/>
              <a:gd name="connsiteX174" fmla="*/ 0 w 11199600"/>
              <a:gd name="connsiteY174" fmla="*/ 3430476 h 4999652"/>
              <a:gd name="connsiteX175" fmla="*/ 0 w 11199600"/>
              <a:gd name="connsiteY175" fmla="*/ 3416479 h 4999652"/>
              <a:gd name="connsiteX176" fmla="*/ 0 w 11199600"/>
              <a:gd name="connsiteY176" fmla="*/ 3404951 h 4999652"/>
              <a:gd name="connsiteX177" fmla="*/ 0 w 11199600"/>
              <a:gd name="connsiteY177" fmla="*/ 3348116 h 4999652"/>
              <a:gd name="connsiteX178" fmla="*/ 0 w 11199600"/>
              <a:gd name="connsiteY178" fmla="*/ 3329278 h 4999652"/>
              <a:gd name="connsiteX179" fmla="*/ 0 w 11199600"/>
              <a:gd name="connsiteY179" fmla="*/ 3303454 h 4999652"/>
              <a:gd name="connsiteX180" fmla="*/ 0 w 11199600"/>
              <a:gd name="connsiteY180" fmla="*/ 3241984 h 4999652"/>
              <a:gd name="connsiteX181" fmla="*/ 0 w 11199600"/>
              <a:gd name="connsiteY181" fmla="*/ 3220334 h 4999652"/>
              <a:gd name="connsiteX182" fmla="*/ 0 w 11199600"/>
              <a:gd name="connsiteY182" fmla="*/ 3176317 h 4999652"/>
              <a:gd name="connsiteX183" fmla="*/ 0 w 11199600"/>
              <a:gd name="connsiteY183" fmla="*/ 3156236 h 4999652"/>
              <a:gd name="connsiteX184" fmla="*/ 0 w 11199600"/>
              <a:gd name="connsiteY184" fmla="*/ 3142239 h 4999652"/>
              <a:gd name="connsiteX185" fmla="*/ 0 w 11199600"/>
              <a:gd name="connsiteY185" fmla="*/ 3034240 h 4999652"/>
              <a:gd name="connsiteX186" fmla="*/ 0 w 11199600"/>
              <a:gd name="connsiteY186" fmla="*/ 3029214 h 4999652"/>
              <a:gd name="connsiteX187" fmla="*/ 0 w 11199600"/>
              <a:gd name="connsiteY187" fmla="*/ 2991101 h 4999652"/>
              <a:gd name="connsiteX188" fmla="*/ 0 w 11199600"/>
              <a:gd name="connsiteY188" fmla="*/ 2946094 h 4999652"/>
              <a:gd name="connsiteX189" fmla="*/ 0 w 11199600"/>
              <a:gd name="connsiteY189" fmla="*/ 2902077 h 4999652"/>
              <a:gd name="connsiteX190" fmla="*/ 0 w 11199600"/>
              <a:gd name="connsiteY190" fmla="*/ 2876392 h 4999652"/>
              <a:gd name="connsiteX191" fmla="*/ 0 w 11199600"/>
              <a:gd name="connsiteY191" fmla="*/ 2790282 h 4999652"/>
              <a:gd name="connsiteX192" fmla="*/ 0 w 11199600"/>
              <a:gd name="connsiteY192" fmla="*/ 2787072 h 4999652"/>
              <a:gd name="connsiteX193" fmla="*/ 0 w 11199600"/>
              <a:gd name="connsiteY193" fmla="*/ 2760000 h 4999652"/>
              <a:gd name="connsiteX194" fmla="*/ 0 w 11199600"/>
              <a:gd name="connsiteY194" fmla="*/ 2741948 h 4999652"/>
              <a:gd name="connsiteX195" fmla="*/ 0 w 11199600"/>
              <a:gd name="connsiteY195" fmla="*/ 2741947 h 4999652"/>
              <a:gd name="connsiteX196" fmla="*/ 0 w 11199600"/>
              <a:gd name="connsiteY196" fmla="*/ 2716862 h 4999652"/>
              <a:gd name="connsiteX197" fmla="*/ 0 w 11199600"/>
              <a:gd name="connsiteY197" fmla="*/ 2716861 h 4999652"/>
              <a:gd name="connsiteX198" fmla="*/ 0 w 11199600"/>
              <a:gd name="connsiteY198" fmla="*/ 2701942 h 4999652"/>
              <a:gd name="connsiteX199" fmla="*/ 0 w 11199600"/>
              <a:gd name="connsiteY199" fmla="*/ 2602152 h 4999652"/>
              <a:gd name="connsiteX200" fmla="*/ 0 w 11199600"/>
              <a:gd name="connsiteY200" fmla="*/ 2512832 h 4999652"/>
              <a:gd name="connsiteX201" fmla="*/ 0 w 11199600"/>
              <a:gd name="connsiteY201" fmla="*/ 2510062 h 4999652"/>
              <a:gd name="connsiteX202" fmla="*/ 0 w 11199600"/>
              <a:gd name="connsiteY202" fmla="*/ 2472043 h 4999652"/>
              <a:gd name="connsiteX203" fmla="*/ 0 w 11199600"/>
              <a:gd name="connsiteY203" fmla="*/ 2472042 h 4999652"/>
              <a:gd name="connsiteX204" fmla="*/ 0 w 11199600"/>
              <a:gd name="connsiteY204" fmla="*/ 2467708 h 4999652"/>
              <a:gd name="connsiteX205" fmla="*/ 0 w 11199600"/>
              <a:gd name="connsiteY205" fmla="*/ 2467707 h 4999652"/>
              <a:gd name="connsiteX206" fmla="*/ 0 w 11199600"/>
              <a:gd name="connsiteY206" fmla="*/ 2449933 h 4999652"/>
              <a:gd name="connsiteX207" fmla="*/ 0 w 11199600"/>
              <a:gd name="connsiteY207" fmla="*/ 2427702 h 4999652"/>
              <a:gd name="connsiteX208" fmla="*/ 0 w 11199600"/>
              <a:gd name="connsiteY208" fmla="*/ 2299920 h 4999652"/>
              <a:gd name="connsiteX209" fmla="*/ 0 w 11199600"/>
              <a:gd name="connsiteY209" fmla="*/ 2235822 h 4999652"/>
              <a:gd name="connsiteX210" fmla="*/ 0 w 11199600"/>
              <a:gd name="connsiteY210" fmla="*/ 2197803 h 4999652"/>
              <a:gd name="connsiteX211" fmla="*/ 0 w 11199600"/>
              <a:gd name="connsiteY211" fmla="*/ 2197802 h 4999652"/>
              <a:gd name="connsiteX212" fmla="*/ 0 w 11199600"/>
              <a:gd name="connsiteY212" fmla="*/ 2180556 h 4999652"/>
              <a:gd name="connsiteX213" fmla="*/ 0 w 11199600"/>
              <a:gd name="connsiteY213" fmla="*/ 2180555 h 4999652"/>
              <a:gd name="connsiteX214" fmla="*/ 0 w 11199600"/>
              <a:gd name="connsiteY214" fmla="*/ 2175692 h 4999652"/>
              <a:gd name="connsiteX215" fmla="*/ 0 w 11199600"/>
              <a:gd name="connsiteY215" fmla="*/ 2088721 h 4999652"/>
              <a:gd name="connsiteX216" fmla="*/ 0 w 11199600"/>
              <a:gd name="connsiteY216" fmla="*/ 2070687 h 4999652"/>
              <a:gd name="connsiteX217" fmla="*/ 0 w 11199600"/>
              <a:gd name="connsiteY217" fmla="*/ 2025680 h 4999652"/>
              <a:gd name="connsiteX218" fmla="*/ 0 w 11199600"/>
              <a:gd name="connsiteY218" fmla="*/ 1906316 h 4999652"/>
              <a:gd name="connsiteX219" fmla="*/ 0 w 11199600"/>
              <a:gd name="connsiteY219" fmla="*/ 1906315 h 4999652"/>
              <a:gd name="connsiteX220" fmla="*/ 0 w 11199600"/>
              <a:gd name="connsiteY220" fmla="*/ 1866658 h 4999652"/>
              <a:gd name="connsiteX221" fmla="*/ 0 w 11199600"/>
              <a:gd name="connsiteY221" fmla="*/ 1866657 h 4999652"/>
              <a:gd name="connsiteX222" fmla="*/ 0 w 11199600"/>
              <a:gd name="connsiteY222" fmla="*/ 1821533 h 4999652"/>
              <a:gd name="connsiteX223" fmla="*/ 0 w 11199600"/>
              <a:gd name="connsiteY223" fmla="*/ 1814481 h 4999652"/>
              <a:gd name="connsiteX224" fmla="*/ 0 w 11199600"/>
              <a:gd name="connsiteY224" fmla="*/ 1796447 h 4999652"/>
              <a:gd name="connsiteX225" fmla="*/ 0 w 11199600"/>
              <a:gd name="connsiteY225" fmla="*/ 1702609 h 4999652"/>
              <a:gd name="connsiteX226" fmla="*/ 0 w 11199600"/>
              <a:gd name="connsiteY226" fmla="*/ 1592418 h 4999652"/>
              <a:gd name="connsiteX227" fmla="*/ 0 w 11199600"/>
              <a:gd name="connsiteY227" fmla="*/ 1592417 h 4999652"/>
              <a:gd name="connsiteX228" fmla="*/ 0 w 11199600"/>
              <a:gd name="connsiteY228" fmla="*/ 1551628 h 4999652"/>
              <a:gd name="connsiteX229" fmla="*/ 0 w 11199600"/>
              <a:gd name="connsiteY229" fmla="*/ 1547293 h 4999652"/>
              <a:gd name="connsiteX230" fmla="*/ 0 w 11199600"/>
              <a:gd name="connsiteY230" fmla="*/ 1529519 h 4999652"/>
              <a:gd name="connsiteX231" fmla="*/ 0 w 11199600"/>
              <a:gd name="connsiteY231" fmla="*/ 1529518 h 4999652"/>
              <a:gd name="connsiteX232" fmla="*/ 0 w 11199600"/>
              <a:gd name="connsiteY232" fmla="*/ 1428369 h 4999652"/>
              <a:gd name="connsiteX233" fmla="*/ 0 w 11199600"/>
              <a:gd name="connsiteY233" fmla="*/ 1290764 h 4999652"/>
              <a:gd name="connsiteX234" fmla="*/ 0 w 11199600"/>
              <a:gd name="connsiteY234" fmla="*/ 1277388 h 4999652"/>
              <a:gd name="connsiteX235" fmla="*/ 0 w 11199600"/>
              <a:gd name="connsiteY235" fmla="*/ 1260141 h 4999652"/>
              <a:gd name="connsiteX236" fmla="*/ 0 w 11199600"/>
              <a:gd name="connsiteY236" fmla="*/ 1255278 h 4999652"/>
              <a:gd name="connsiteX237" fmla="*/ 0 w 11199600"/>
              <a:gd name="connsiteY237" fmla="*/ 1255277 h 4999652"/>
              <a:gd name="connsiteX238" fmla="*/ 0 w 11199600"/>
              <a:gd name="connsiteY238" fmla="*/ 1208224 h 4999652"/>
              <a:gd name="connsiteX239" fmla="*/ 0 w 11199600"/>
              <a:gd name="connsiteY239" fmla="*/ 1168307 h 4999652"/>
              <a:gd name="connsiteX240" fmla="*/ 0 w 11199600"/>
              <a:gd name="connsiteY240" fmla="*/ 1016524 h 4999652"/>
              <a:gd name="connsiteX241" fmla="*/ 0 w 11199600"/>
              <a:gd name="connsiteY241" fmla="*/ 894067 h 4999652"/>
              <a:gd name="connsiteX242" fmla="*/ 0 w 11199600"/>
              <a:gd name="connsiteY242" fmla="*/ 782195 h 4999652"/>
              <a:gd name="connsiteX243" fmla="*/ 0 w 11199600"/>
              <a:gd name="connsiteY243" fmla="*/ 507955 h 4999652"/>
              <a:gd name="connsiteX244" fmla="*/ 0 w 11199600"/>
              <a:gd name="connsiteY244" fmla="*/ 370350 h 4999652"/>
              <a:gd name="connsiteX245" fmla="*/ 0 w 11199600"/>
              <a:gd name="connsiteY245" fmla="*/ 96110 h 4999652"/>
              <a:gd name="connsiteX246" fmla="*/ 95997 w 11199600"/>
              <a:gd name="connsiteY246" fmla="*/ 0 h 499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</a:cxnLst>
            <a:rect l="l" t="t" r="r" b="b"/>
            <a:pathLst>
              <a:path w="11199600" h="4999652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16524"/>
                </a:lnTo>
                <a:cubicBezTo>
                  <a:pt x="11199600" y="1016524"/>
                  <a:pt x="11199600" y="1016524"/>
                  <a:pt x="11199600" y="1029131"/>
                </a:cubicBezTo>
                <a:lnTo>
                  <a:pt x="11199600" y="1044999"/>
                </a:lnTo>
                <a:lnTo>
                  <a:pt x="11199600" y="1046406"/>
                </a:lnTo>
                <a:lnTo>
                  <a:pt x="11199600" y="1050025"/>
                </a:lnTo>
                <a:lnTo>
                  <a:pt x="11199600" y="1074887"/>
                </a:lnTo>
                <a:cubicBezTo>
                  <a:pt x="11199600" y="1098232"/>
                  <a:pt x="11199600" y="1130916"/>
                  <a:pt x="11199600" y="1176672"/>
                </a:cubicBezTo>
                <a:lnTo>
                  <a:pt x="11199600" y="1177161"/>
                </a:lnTo>
                <a:lnTo>
                  <a:pt x="11199600" y="1202847"/>
                </a:lnTo>
                <a:lnTo>
                  <a:pt x="11199600" y="1208224"/>
                </a:lnTo>
                <a:lnTo>
                  <a:pt x="11199600" y="1255579"/>
                </a:lnTo>
                <a:lnTo>
                  <a:pt x="11199600" y="1290764"/>
                </a:lnTo>
                <a:cubicBezTo>
                  <a:pt x="11199600" y="1290764"/>
                  <a:pt x="11199600" y="1290764"/>
                  <a:pt x="11199600" y="1299618"/>
                </a:cubicBezTo>
                <a:lnTo>
                  <a:pt x="11199600" y="1319238"/>
                </a:lnTo>
                <a:lnTo>
                  <a:pt x="11199600" y="1319239"/>
                </a:lnTo>
                <a:lnTo>
                  <a:pt x="11199600" y="1320462"/>
                </a:lnTo>
                <a:lnTo>
                  <a:pt x="11199600" y="1320646"/>
                </a:lnTo>
                <a:lnTo>
                  <a:pt x="11199600" y="1337290"/>
                </a:lnTo>
                <a:lnTo>
                  <a:pt x="11199600" y="1349128"/>
                </a:lnTo>
                <a:lnTo>
                  <a:pt x="11199600" y="1362376"/>
                </a:lnTo>
                <a:lnTo>
                  <a:pt x="11199600" y="1377295"/>
                </a:lnTo>
                <a:lnTo>
                  <a:pt x="11199600" y="1377296"/>
                </a:lnTo>
                <a:lnTo>
                  <a:pt x="11199600" y="1391616"/>
                </a:lnTo>
                <a:lnTo>
                  <a:pt x="11199600" y="1396135"/>
                </a:lnTo>
                <a:lnTo>
                  <a:pt x="11199600" y="1429106"/>
                </a:lnTo>
                <a:cubicBezTo>
                  <a:pt x="11199600" y="1442941"/>
                  <a:pt x="11199600" y="1458158"/>
                  <a:pt x="11199600" y="1474898"/>
                </a:cubicBezTo>
                <a:lnTo>
                  <a:pt x="11199600" y="1477086"/>
                </a:lnTo>
                <a:lnTo>
                  <a:pt x="11199600" y="1477087"/>
                </a:lnTo>
                <a:lnTo>
                  <a:pt x="11199600" y="1483429"/>
                </a:lnTo>
                <a:lnTo>
                  <a:pt x="11199600" y="1529819"/>
                </a:lnTo>
                <a:lnTo>
                  <a:pt x="11199600" y="1569176"/>
                </a:lnTo>
                <a:lnTo>
                  <a:pt x="11199600" y="1569177"/>
                </a:lnTo>
                <a:lnTo>
                  <a:pt x="11199600" y="1583173"/>
                </a:lnTo>
                <a:lnTo>
                  <a:pt x="11199600" y="1594702"/>
                </a:lnTo>
                <a:lnTo>
                  <a:pt x="11199600" y="1607195"/>
                </a:lnTo>
                <a:lnTo>
                  <a:pt x="11199600" y="1611530"/>
                </a:lnTo>
                <a:lnTo>
                  <a:pt x="11199600" y="1651535"/>
                </a:lnTo>
                <a:lnTo>
                  <a:pt x="11199600" y="1651536"/>
                </a:lnTo>
                <a:lnTo>
                  <a:pt x="11199600" y="1670375"/>
                </a:lnTo>
                <a:lnTo>
                  <a:pt x="11199600" y="1696199"/>
                </a:lnTo>
                <a:lnTo>
                  <a:pt x="11199600" y="1757669"/>
                </a:lnTo>
                <a:lnTo>
                  <a:pt x="11199600" y="1779317"/>
                </a:lnTo>
                <a:lnTo>
                  <a:pt x="11199600" y="1779318"/>
                </a:lnTo>
                <a:lnTo>
                  <a:pt x="11199600" y="1823335"/>
                </a:lnTo>
                <a:lnTo>
                  <a:pt x="11199600" y="1843416"/>
                </a:lnTo>
                <a:lnTo>
                  <a:pt x="11199600" y="1843417"/>
                </a:lnTo>
                <a:lnTo>
                  <a:pt x="11199600" y="1857413"/>
                </a:lnTo>
                <a:lnTo>
                  <a:pt x="11199600" y="1881436"/>
                </a:lnTo>
                <a:lnTo>
                  <a:pt x="11199600" y="1898682"/>
                </a:lnTo>
                <a:lnTo>
                  <a:pt x="11199600" y="1965413"/>
                </a:lnTo>
                <a:lnTo>
                  <a:pt x="11199600" y="1970439"/>
                </a:lnTo>
                <a:lnTo>
                  <a:pt x="11199600" y="2008550"/>
                </a:lnTo>
                <a:lnTo>
                  <a:pt x="11199600" y="2008551"/>
                </a:lnTo>
                <a:lnTo>
                  <a:pt x="11199600" y="2053557"/>
                </a:lnTo>
                <a:lnTo>
                  <a:pt x="11199600" y="2053558"/>
                </a:lnTo>
                <a:lnTo>
                  <a:pt x="11199600" y="2097575"/>
                </a:lnTo>
                <a:lnTo>
                  <a:pt x="11199600" y="2123261"/>
                </a:lnTo>
                <a:lnTo>
                  <a:pt x="11199600" y="2172922"/>
                </a:lnTo>
                <a:lnTo>
                  <a:pt x="11199600" y="2212580"/>
                </a:lnTo>
                <a:lnTo>
                  <a:pt x="11199600" y="2239653"/>
                </a:lnTo>
                <a:lnTo>
                  <a:pt x="11199600" y="2257704"/>
                </a:lnTo>
                <a:lnTo>
                  <a:pt x="11199600" y="2257705"/>
                </a:lnTo>
                <a:lnTo>
                  <a:pt x="11199600" y="2282790"/>
                </a:lnTo>
                <a:lnTo>
                  <a:pt x="11199600" y="2282791"/>
                </a:lnTo>
                <a:lnTo>
                  <a:pt x="11199600" y="2297710"/>
                </a:lnTo>
                <a:lnTo>
                  <a:pt x="11199600" y="2397501"/>
                </a:lnTo>
                <a:lnTo>
                  <a:pt x="11199600" y="2486821"/>
                </a:lnTo>
                <a:lnTo>
                  <a:pt x="11199600" y="2489591"/>
                </a:lnTo>
                <a:lnTo>
                  <a:pt x="11199600" y="2527609"/>
                </a:lnTo>
                <a:lnTo>
                  <a:pt x="11199600" y="2527610"/>
                </a:lnTo>
                <a:lnTo>
                  <a:pt x="11199600" y="2531944"/>
                </a:lnTo>
                <a:lnTo>
                  <a:pt x="11199600" y="2531945"/>
                </a:lnTo>
                <a:lnTo>
                  <a:pt x="11199600" y="2549720"/>
                </a:lnTo>
                <a:lnTo>
                  <a:pt x="11199600" y="2571950"/>
                </a:lnTo>
                <a:lnTo>
                  <a:pt x="11199600" y="2699732"/>
                </a:lnTo>
                <a:lnTo>
                  <a:pt x="11199600" y="2763831"/>
                </a:lnTo>
                <a:lnTo>
                  <a:pt x="11199600" y="2790282"/>
                </a:lnTo>
                <a:lnTo>
                  <a:pt x="11199600" y="2801850"/>
                </a:lnTo>
                <a:lnTo>
                  <a:pt x="11199600" y="2819096"/>
                </a:lnTo>
                <a:lnTo>
                  <a:pt x="11199600" y="2823960"/>
                </a:lnTo>
                <a:lnTo>
                  <a:pt x="11199600" y="2910931"/>
                </a:lnTo>
                <a:lnTo>
                  <a:pt x="11199600" y="3093336"/>
                </a:lnTo>
                <a:lnTo>
                  <a:pt x="11199600" y="3132994"/>
                </a:lnTo>
                <a:lnTo>
                  <a:pt x="11199600" y="3185171"/>
                </a:lnTo>
                <a:lnTo>
                  <a:pt x="11199600" y="3297044"/>
                </a:lnTo>
                <a:lnTo>
                  <a:pt x="11199600" y="3407235"/>
                </a:lnTo>
                <a:lnTo>
                  <a:pt x="11199600" y="3470134"/>
                </a:lnTo>
                <a:lnTo>
                  <a:pt x="11199600" y="3571284"/>
                </a:lnTo>
                <a:lnTo>
                  <a:pt x="11199600" y="3708888"/>
                </a:lnTo>
                <a:lnTo>
                  <a:pt x="11199600" y="3744374"/>
                </a:lnTo>
                <a:lnTo>
                  <a:pt x="11199600" y="3831345"/>
                </a:lnTo>
                <a:lnTo>
                  <a:pt x="11199600" y="3983128"/>
                </a:lnTo>
                <a:lnTo>
                  <a:pt x="11199600" y="4105585"/>
                </a:lnTo>
                <a:lnTo>
                  <a:pt x="11199600" y="4217458"/>
                </a:lnTo>
                <a:lnTo>
                  <a:pt x="11199600" y="4491698"/>
                </a:lnTo>
                <a:lnTo>
                  <a:pt x="11199600" y="4629302"/>
                </a:lnTo>
                <a:lnTo>
                  <a:pt x="11199600" y="4903542"/>
                </a:lnTo>
                <a:cubicBezTo>
                  <a:pt x="11199600" y="4999652"/>
                  <a:pt x="11103603" y="4999652"/>
                  <a:pt x="11103603" y="4999652"/>
                </a:cubicBezTo>
                <a:cubicBezTo>
                  <a:pt x="11103603" y="4999652"/>
                  <a:pt x="11103603" y="4999652"/>
                  <a:pt x="95997" y="4999652"/>
                </a:cubicBezTo>
                <a:cubicBezTo>
                  <a:pt x="0" y="4999652"/>
                  <a:pt x="0" y="4903542"/>
                  <a:pt x="0" y="4903542"/>
                </a:cubicBezTo>
                <a:lnTo>
                  <a:pt x="0" y="4899807"/>
                </a:lnTo>
                <a:lnTo>
                  <a:pt x="0" y="4890936"/>
                </a:lnTo>
                <a:lnTo>
                  <a:pt x="0" y="4873660"/>
                </a:lnTo>
                <a:lnTo>
                  <a:pt x="0" y="4845179"/>
                </a:lnTo>
                <a:lnTo>
                  <a:pt x="0" y="4802691"/>
                </a:lnTo>
                <a:lnTo>
                  <a:pt x="0" y="4743394"/>
                </a:lnTo>
                <a:lnTo>
                  <a:pt x="0" y="4664487"/>
                </a:lnTo>
                <a:lnTo>
                  <a:pt x="0" y="4629302"/>
                </a:lnTo>
                <a:lnTo>
                  <a:pt x="0" y="4628196"/>
                </a:lnTo>
                <a:lnTo>
                  <a:pt x="0" y="4620448"/>
                </a:lnTo>
                <a:lnTo>
                  <a:pt x="0" y="4599605"/>
                </a:lnTo>
                <a:lnTo>
                  <a:pt x="0" y="4599420"/>
                </a:lnTo>
                <a:lnTo>
                  <a:pt x="0" y="4558471"/>
                </a:lnTo>
                <a:lnTo>
                  <a:pt x="0" y="4528451"/>
                </a:lnTo>
                <a:lnTo>
                  <a:pt x="0" y="4523932"/>
                </a:lnTo>
                <a:lnTo>
                  <a:pt x="0" y="4490960"/>
                </a:lnTo>
                <a:lnTo>
                  <a:pt x="0" y="4445169"/>
                </a:lnTo>
                <a:lnTo>
                  <a:pt x="0" y="4436638"/>
                </a:lnTo>
                <a:lnTo>
                  <a:pt x="0" y="4390247"/>
                </a:lnTo>
                <a:lnTo>
                  <a:pt x="0" y="4336893"/>
                </a:lnTo>
                <a:lnTo>
                  <a:pt x="0" y="4325365"/>
                </a:lnTo>
                <a:lnTo>
                  <a:pt x="0" y="4249692"/>
                </a:lnTo>
                <a:lnTo>
                  <a:pt x="0" y="4223868"/>
                </a:lnTo>
                <a:lnTo>
                  <a:pt x="0" y="4162398"/>
                </a:lnTo>
                <a:lnTo>
                  <a:pt x="0" y="4096731"/>
                </a:lnTo>
                <a:lnTo>
                  <a:pt x="0" y="4062653"/>
                </a:lnTo>
                <a:lnTo>
                  <a:pt x="0" y="3983128"/>
                </a:lnTo>
                <a:lnTo>
                  <a:pt x="0" y="3979393"/>
                </a:lnTo>
                <a:lnTo>
                  <a:pt x="0" y="3970522"/>
                </a:lnTo>
                <a:lnTo>
                  <a:pt x="0" y="3954654"/>
                </a:lnTo>
                <a:lnTo>
                  <a:pt x="0" y="3953246"/>
                </a:lnTo>
                <a:lnTo>
                  <a:pt x="0" y="3949628"/>
                </a:lnTo>
                <a:lnTo>
                  <a:pt x="0" y="3924765"/>
                </a:lnTo>
                <a:lnTo>
                  <a:pt x="0" y="3882277"/>
                </a:lnTo>
                <a:lnTo>
                  <a:pt x="0" y="3822980"/>
                </a:lnTo>
                <a:lnTo>
                  <a:pt x="0" y="3822491"/>
                </a:lnTo>
                <a:lnTo>
                  <a:pt x="0" y="3796806"/>
                </a:lnTo>
                <a:lnTo>
                  <a:pt x="0" y="3744073"/>
                </a:lnTo>
                <a:lnTo>
                  <a:pt x="0" y="3708888"/>
                </a:lnTo>
                <a:lnTo>
                  <a:pt x="0" y="3707782"/>
                </a:lnTo>
                <a:lnTo>
                  <a:pt x="0" y="3700034"/>
                </a:lnTo>
                <a:lnTo>
                  <a:pt x="0" y="3680414"/>
                </a:lnTo>
                <a:lnTo>
                  <a:pt x="0" y="3679191"/>
                </a:lnTo>
                <a:lnTo>
                  <a:pt x="0" y="3679006"/>
                </a:lnTo>
                <a:lnTo>
                  <a:pt x="0" y="3638057"/>
                </a:lnTo>
                <a:lnTo>
                  <a:pt x="0" y="3622356"/>
                </a:lnTo>
                <a:lnTo>
                  <a:pt x="0" y="3608037"/>
                </a:lnTo>
                <a:lnTo>
                  <a:pt x="0" y="3603518"/>
                </a:lnTo>
                <a:lnTo>
                  <a:pt x="0" y="3570546"/>
                </a:lnTo>
                <a:lnTo>
                  <a:pt x="0" y="3524755"/>
                </a:lnTo>
                <a:lnTo>
                  <a:pt x="0" y="3522566"/>
                </a:lnTo>
                <a:lnTo>
                  <a:pt x="0" y="3516224"/>
                </a:lnTo>
                <a:lnTo>
                  <a:pt x="0" y="3469833"/>
                </a:lnTo>
                <a:lnTo>
                  <a:pt x="0" y="3430476"/>
                </a:lnTo>
                <a:lnTo>
                  <a:pt x="0" y="3416479"/>
                </a:lnTo>
                <a:lnTo>
                  <a:pt x="0" y="3404951"/>
                </a:lnTo>
                <a:lnTo>
                  <a:pt x="0" y="3348116"/>
                </a:lnTo>
                <a:lnTo>
                  <a:pt x="0" y="3329278"/>
                </a:lnTo>
                <a:lnTo>
                  <a:pt x="0" y="3303454"/>
                </a:lnTo>
                <a:lnTo>
                  <a:pt x="0" y="3241984"/>
                </a:lnTo>
                <a:lnTo>
                  <a:pt x="0" y="3220334"/>
                </a:lnTo>
                <a:lnTo>
                  <a:pt x="0" y="3176317"/>
                </a:lnTo>
                <a:lnTo>
                  <a:pt x="0" y="3156236"/>
                </a:lnTo>
                <a:lnTo>
                  <a:pt x="0" y="3142239"/>
                </a:lnTo>
                <a:lnTo>
                  <a:pt x="0" y="3034240"/>
                </a:lnTo>
                <a:lnTo>
                  <a:pt x="0" y="3029214"/>
                </a:lnTo>
                <a:lnTo>
                  <a:pt x="0" y="2991101"/>
                </a:lnTo>
                <a:lnTo>
                  <a:pt x="0" y="2946094"/>
                </a:lnTo>
                <a:lnTo>
                  <a:pt x="0" y="2902077"/>
                </a:lnTo>
                <a:lnTo>
                  <a:pt x="0" y="2876392"/>
                </a:lnTo>
                <a:lnTo>
                  <a:pt x="0" y="2790282"/>
                </a:lnTo>
                <a:lnTo>
                  <a:pt x="0" y="2787072"/>
                </a:lnTo>
                <a:lnTo>
                  <a:pt x="0" y="2760000"/>
                </a:lnTo>
                <a:lnTo>
                  <a:pt x="0" y="2741948"/>
                </a:lnTo>
                <a:lnTo>
                  <a:pt x="0" y="2741947"/>
                </a:lnTo>
                <a:lnTo>
                  <a:pt x="0" y="2716862"/>
                </a:lnTo>
                <a:lnTo>
                  <a:pt x="0" y="2716861"/>
                </a:lnTo>
                <a:lnTo>
                  <a:pt x="0" y="2701942"/>
                </a:lnTo>
                <a:lnTo>
                  <a:pt x="0" y="2602152"/>
                </a:lnTo>
                <a:lnTo>
                  <a:pt x="0" y="2512832"/>
                </a:lnTo>
                <a:lnTo>
                  <a:pt x="0" y="2510062"/>
                </a:lnTo>
                <a:lnTo>
                  <a:pt x="0" y="2472043"/>
                </a:lnTo>
                <a:lnTo>
                  <a:pt x="0" y="2472042"/>
                </a:lnTo>
                <a:lnTo>
                  <a:pt x="0" y="2467708"/>
                </a:lnTo>
                <a:lnTo>
                  <a:pt x="0" y="2467707"/>
                </a:lnTo>
                <a:lnTo>
                  <a:pt x="0" y="2449933"/>
                </a:lnTo>
                <a:lnTo>
                  <a:pt x="0" y="2427702"/>
                </a:lnTo>
                <a:lnTo>
                  <a:pt x="0" y="2299920"/>
                </a:lnTo>
                <a:lnTo>
                  <a:pt x="0" y="2235822"/>
                </a:lnTo>
                <a:lnTo>
                  <a:pt x="0" y="2197803"/>
                </a:lnTo>
                <a:lnTo>
                  <a:pt x="0" y="2197802"/>
                </a:lnTo>
                <a:lnTo>
                  <a:pt x="0" y="2180556"/>
                </a:lnTo>
                <a:lnTo>
                  <a:pt x="0" y="2180555"/>
                </a:lnTo>
                <a:lnTo>
                  <a:pt x="0" y="2175692"/>
                </a:lnTo>
                <a:lnTo>
                  <a:pt x="0" y="2088721"/>
                </a:lnTo>
                <a:lnTo>
                  <a:pt x="0" y="2070687"/>
                </a:lnTo>
                <a:lnTo>
                  <a:pt x="0" y="2025680"/>
                </a:lnTo>
                <a:lnTo>
                  <a:pt x="0" y="1906316"/>
                </a:lnTo>
                <a:lnTo>
                  <a:pt x="0" y="1906315"/>
                </a:lnTo>
                <a:lnTo>
                  <a:pt x="0" y="1866658"/>
                </a:lnTo>
                <a:lnTo>
                  <a:pt x="0" y="1866657"/>
                </a:lnTo>
                <a:lnTo>
                  <a:pt x="0" y="1821533"/>
                </a:lnTo>
                <a:lnTo>
                  <a:pt x="0" y="1814481"/>
                </a:lnTo>
                <a:lnTo>
                  <a:pt x="0" y="1796447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92417"/>
                </a:lnTo>
                <a:lnTo>
                  <a:pt x="0" y="1551628"/>
                </a:lnTo>
                <a:lnTo>
                  <a:pt x="0" y="1547293"/>
                </a:lnTo>
                <a:lnTo>
                  <a:pt x="0" y="1529519"/>
                </a:lnTo>
                <a:lnTo>
                  <a:pt x="0" y="1529518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77388"/>
                </a:lnTo>
                <a:lnTo>
                  <a:pt x="0" y="1260141"/>
                </a:lnTo>
                <a:lnTo>
                  <a:pt x="0" y="1255278"/>
                </a:lnTo>
                <a:lnTo>
                  <a:pt x="0" y="1255277"/>
                </a:lnTo>
                <a:lnTo>
                  <a:pt x="0" y="1208224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</p:spPr>
        <p:txBody>
          <a:bodyPr wrap="square" lIns="3240000" tIns="36000" rIns="36000" bIns="3600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06594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02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 bwMode="gray">
          <a:xfrm>
            <a:off x="696912" y="280733"/>
            <a:ext cx="11199600" cy="5920067"/>
          </a:xfrm>
          <a:custGeom>
            <a:avLst/>
            <a:gdLst>
              <a:gd name="connsiteX0" fmla="*/ 95997 w 11199600"/>
              <a:gd name="connsiteY0" fmla="*/ 0 h 5920067"/>
              <a:gd name="connsiteX1" fmla="*/ 11103603 w 11199600"/>
              <a:gd name="connsiteY1" fmla="*/ 0 h 5920067"/>
              <a:gd name="connsiteX2" fmla="*/ 11199600 w 11199600"/>
              <a:gd name="connsiteY2" fmla="*/ 96110 h 5920067"/>
              <a:gd name="connsiteX3" fmla="*/ 11199600 w 11199600"/>
              <a:gd name="connsiteY3" fmla="*/ 335165 h 5920067"/>
              <a:gd name="connsiteX4" fmla="*/ 11199600 w 11199600"/>
              <a:gd name="connsiteY4" fmla="*/ 370350 h 5920067"/>
              <a:gd name="connsiteX5" fmla="*/ 11199600 w 11199600"/>
              <a:gd name="connsiteY5" fmla="*/ 379204 h 5920067"/>
              <a:gd name="connsiteX6" fmla="*/ 11199600 w 11199600"/>
              <a:gd name="connsiteY6" fmla="*/ 400048 h 5920067"/>
              <a:gd name="connsiteX7" fmla="*/ 11199600 w 11199600"/>
              <a:gd name="connsiteY7" fmla="*/ 400232 h 5920067"/>
              <a:gd name="connsiteX8" fmla="*/ 11199600 w 11199600"/>
              <a:gd name="connsiteY8" fmla="*/ 471202 h 5920067"/>
              <a:gd name="connsiteX9" fmla="*/ 11199600 w 11199600"/>
              <a:gd name="connsiteY9" fmla="*/ 475721 h 5920067"/>
              <a:gd name="connsiteX10" fmla="*/ 11199600 w 11199600"/>
              <a:gd name="connsiteY10" fmla="*/ 508692 h 5920067"/>
              <a:gd name="connsiteX11" fmla="*/ 11199600 w 11199600"/>
              <a:gd name="connsiteY11" fmla="*/ 554484 h 5920067"/>
              <a:gd name="connsiteX12" fmla="*/ 11199600 w 11199600"/>
              <a:gd name="connsiteY12" fmla="*/ 563015 h 5920067"/>
              <a:gd name="connsiteX13" fmla="*/ 11199600 w 11199600"/>
              <a:gd name="connsiteY13" fmla="*/ 609405 h 5920067"/>
              <a:gd name="connsiteX14" fmla="*/ 11199600 w 11199600"/>
              <a:gd name="connsiteY14" fmla="*/ 662759 h 5920067"/>
              <a:gd name="connsiteX15" fmla="*/ 11199600 w 11199600"/>
              <a:gd name="connsiteY15" fmla="*/ 674288 h 5920067"/>
              <a:gd name="connsiteX16" fmla="*/ 11199600 w 11199600"/>
              <a:gd name="connsiteY16" fmla="*/ 749961 h 5920067"/>
              <a:gd name="connsiteX17" fmla="*/ 11199600 w 11199600"/>
              <a:gd name="connsiteY17" fmla="*/ 775785 h 5920067"/>
              <a:gd name="connsiteX18" fmla="*/ 11199600 w 11199600"/>
              <a:gd name="connsiteY18" fmla="*/ 837255 h 5920067"/>
              <a:gd name="connsiteX19" fmla="*/ 11199600 w 11199600"/>
              <a:gd name="connsiteY19" fmla="*/ 902921 h 5920067"/>
              <a:gd name="connsiteX20" fmla="*/ 11199600 w 11199600"/>
              <a:gd name="connsiteY20" fmla="*/ 936999 h 5920067"/>
              <a:gd name="connsiteX21" fmla="*/ 11199600 w 11199600"/>
              <a:gd name="connsiteY21" fmla="*/ 1016524 h 5920067"/>
              <a:gd name="connsiteX22" fmla="*/ 11199600 w 11199600"/>
              <a:gd name="connsiteY22" fmla="*/ 1029131 h 5920067"/>
              <a:gd name="connsiteX23" fmla="*/ 11199600 w 11199600"/>
              <a:gd name="connsiteY23" fmla="*/ 1044999 h 5920067"/>
              <a:gd name="connsiteX24" fmla="*/ 11199600 w 11199600"/>
              <a:gd name="connsiteY24" fmla="*/ 1046406 h 5920067"/>
              <a:gd name="connsiteX25" fmla="*/ 11199600 w 11199600"/>
              <a:gd name="connsiteY25" fmla="*/ 1050025 h 5920067"/>
              <a:gd name="connsiteX26" fmla="*/ 11199600 w 11199600"/>
              <a:gd name="connsiteY26" fmla="*/ 1074887 h 5920067"/>
              <a:gd name="connsiteX27" fmla="*/ 11199600 w 11199600"/>
              <a:gd name="connsiteY27" fmla="*/ 1176672 h 5920067"/>
              <a:gd name="connsiteX28" fmla="*/ 11199600 w 11199600"/>
              <a:gd name="connsiteY28" fmla="*/ 1177161 h 5920067"/>
              <a:gd name="connsiteX29" fmla="*/ 11199600 w 11199600"/>
              <a:gd name="connsiteY29" fmla="*/ 1202847 h 5920067"/>
              <a:gd name="connsiteX30" fmla="*/ 11199600 w 11199600"/>
              <a:gd name="connsiteY30" fmla="*/ 1255579 h 5920067"/>
              <a:gd name="connsiteX31" fmla="*/ 11199600 w 11199600"/>
              <a:gd name="connsiteY31" fmla="*/ 1290764 h 5920067"/>
              <a:gd name="connsiteX32" fmla="*/ 11199600 w 11199600"/>
              <a:gd name="connsiteY32" fmla="*/ 1299618 h 5920067"/>
              <a:gd name="connsiteX33" fmla="*/ 11199600 w 11199600"/>
              <a:gd name="connsiteY33" fmla="*/ 1319239 h 5920067"/>
              <a:gd name="connsiteX34" fmla="*/ 11199600 w 11199600"/>
              <a:gd name="connsiteY34" fmla="*/ 1320462 h 5920067"/>
              <a:gd name="connsiteX35" fmla="*/ 11199600 w 11199600"/>
              <a:gd name="connsiteY35" fmla="*/ 1320646 h 5920067"/>
              <a:gd name="connsiteX36" fmla="*/ 11199600 w 11199600"/>
              <a:gd name="connsiteY36" fmla="*/ 1349128 h 5920067"/>
              <a:gd name="connsiteX37" fmla="*/ 11199600 w 11199600"/>
              <a:gd name="connsiteY37" fmla="*/ 1377296 h 5920067"/>
              <a:gd name="connsiteX38" fmla="*/ 11199600 w 11199600"/>
              <a:gd name="connsiteY38" fmla="*/ 1391616 h 5920067"/>
              <a:gd name="connsiteX39" fmla="*/ 11199600 w 11199600"/>
              <a:gd name="connsiteY39" fmla="*/ 1396135 h 5920067"/>
              <a:gd name="connsiteX40" fmla="*/ 11199600 w 11199600"/>
              <a:gd name="connsiteY40" fmla="*/ 1429106 h 5920067"/>
              <a:gd name="connsiteX41" fmla="*/ 11199600 w 11199600"/>
              <a:gd name="connsiteY41" fmla="*/ 1474898 h 5920067"/>
              <a:gd name="connsiteX42" fmla="*/ 11199600 w 11199600"/>
              <a:gd name="connsiteY42" fmla="*/ 1477087 h 5920067"/>
              <a:gd name="connsiteX43" fmla="*/ 11199600 w 11199600"/>
              <a:gd name="connsiteY43" fmla="*/ 1483429 h 5920067"/>
              <a:gd name="connsiteX44" fmla="*/ 11199600 w 11199600"/>
              <a:gd name="connsiteY44" fmla="*/ 1529819 h 5920067"/>
              <a:gd name="connsiteX45" fmla="*/ 11199600 w 11199600"/>
              <a:gd name="connsiteY45" fmla="*/ 1569177 h 5920067"/>
              <a:gd name="connsiteX46" fmla="*/ 11199600 w 11199600"/>
              <a:gd name="connsiteY46" fmla="*/ 1583173 h 5920067"/>
              <a:gd name="connsiteX47" fmla="*/ 11199600 w 11199600"/>
              <a:gd name="connsiteY47" fmla="*/ 1594702 h 5920067"/>
              <a:gd name="connsiteX48" fmla="*/ 11199600 w 11199600"/>
              <a:gd name="connsiteY48" fmla="*/ 1651536 h 5920067"/>
              <a:gd name="connsiteX49" fmla="*/ 11199600 w 11199600"/>
              <a:gd name="connsiteY49" fmla="*/ 1670375 h 5920067"/>
              <a:gd name="connsiteX50" fmla="*/ 11199600 w 11199600"/>
              <a:gd name="connsiteY50" fmla="*/ 1696199 h 5920067"/>
              <a:gd name="connsiteX51" fmla="*/ 11199600 w 11199600"/>
              <a:gd name="connsiteY51" fmla="*/ 1757669 h 5920067"/>
              <a:gd name="connsiteX52" fmla="*/ 11199600 w 11199600"/>
              <a:gd name="connsiteY52" fmla="*/ 1779318 h 5920067"/>
              <a:gd name="connsiteX53" fmla="*/ 11199600 w 11199600"/>
              <a:gd name="connsiteY53" fmla="*/ 1823335 h 5920067"/>
              <a:gd name="connsiteX54" fmla="*/ 11199600 w 11199600"/>
              <a:gd name="connsiteY54" fmla="*/ 1843417 h 5920067"/>
              <a:gd name="connsiteX55" fmla="*/ 11199600 w 11199600"/>
              <a:gd name="connsiteY55" fmla="*/ 1857413 h 5920067"/>
              <a:gd name="connsiteX56" fmla="*/ 11199600 w 11199600"/>
              <a:gd name="connsiteY56" fmla="*/ 1965413 h 5920067"/>
              <a:gd name="connsiteX57" fmla="*/ 11199600 w 11199600"/>
              <a:gd name="connsiteY57" fmla="*/ 1970439 h 5920067"/>
              <a:gd name="connsiteX58" fmla="*/ 11199600 w 11199600"/>
              <a:gd name="connsiteY58" fmla="*/ 2008551 h 5920067"/>
              <a:gd name="connsiteX59" fmla="*/ 11199600 w 11199600"/>
              <a:gd name="connsiteY59" fmla="*/ 2053558 h 5920067"/>
              <a:gd name="connsiteX60" fmla="*/ 11199600 w 11199600"/>
              <a:gd name="connsiteY60" fmla="*/ 2097575 h 5920067"/>
              <a:gd name="connsiteX61" fmla="*/ 11199600 w 11199600"/>
              <a:gd name="connsiteY61" fmla="*/ 2123261 h 5920067"/>
              <a:gd name="connsiteX62" fmla="*/ 11199600 w 11199600"/>
              <a:gd name="connsiteY62" fmla="*/ 2239653 h 5920067"/>
              <a:gd name="connsiteX63" fmla="*/ 11199600 w 11199600"/>
              <a:gd name="connsiteY63" fmla="*/ 2257705 h 5920067"/>
              <a:gd name="connsiteX64" fmla="*/ 11199600 w 11199600"/>
              <a:gd name="connsiteY64" fmla="*/ 2282791 h 5920067"/>
              <a:gd name="connsiteX65" fmla="*/ 11199600 w 11199600"/>
              <a:gd name="connsiteY65" fmla="*/ 2297710 h 5920067"/>
              <a:gd name="connsiteX66" fmla="*/ 11199600 w 11199600"/>
              <a:gd name="connsiteY66" fmla="*/ 2397501 h 5920067"/>
              <a:gd name="connsiteX67" fmla="*/ 11199600 w 11199600"/>
              <a:gd name="connsiteY67" fmla="*/ 2489591 h 5920067"/>
              <a:gd name="connsiteX68" fmla="*/ 11199600 w 11199600"/>
              <a:gd name="connsiteY68" fmla="*/ 2527610 h 5920067"/>
              <a:gd name="connsiteX69" fmla="*/ 11199600 w 11199600"/>
              <a:gd name="connsiteY69" fmla="*/ 2531945 h 5920067"/>
              <a:gd name="connsiteX70" fmla="*/ 11199600 w 11199600"/>
              <a:gd name="connsiteY70" fmla="*/ 2571950 h 5920067"/>
              <a:gd name="connsiteX71" fmla="*/ 11199600 w 11199600"/>
              <a:gd name="connsiteY71" fmla="*/ 2699732 h 5920067"/>
              <a:gd name="connsiteX72" fmla="*/ 11199600 w 11199600"/>
              <a:gd name="connsiteY72" fmla="*/ 2763831 h 5920067"/>
              <a:gd name="connsiteX73" fmla="*/ 11199600 w 11199600"/>
              <a:gd name="connsiteY73" fmla="*/ 2801851 h 5920067"/>
              <a:gd name="connsiteX74" fmla="*/ 11199600 w 11199600"/>
              <a:gd name="connsiteY74" fmla="*/ 2819097 h 5920067"/>
              <a:gd name="connsiteX75" fmla="*/ 11199600 w 11199600"/>
              <a:gd name="connsiteY75" fmla="*/ 2928965 h 5920067"/>
              <a:gd name="connsiteX76" fmla="*/ 11199600 w 11199600"/>
              <a:gd name="connsiteY76" fmla="*/ 2973972 h 5920067"/>
              <a:gd name="connsiteX77" fmla="*/ 11199600 w 11199600"/>
              <a:gd name="connsiteY77" fmla="*/ 3093337 h 5920067"/>
              <a:gd name="connsiteX78" fmla="*/ 11199600 w 11199600"/>
              <a:gd name="connsiteY78" fmla="*/ 3132995 h 5920067"/>
              <a:gd name="connsiteX79" fmla="*/ 11199600 w 11199600"/>
              <a:gd name="connsiteY79" fmla="*/ 3178119 h 5920067"/>
              <a:gd name="connsiteX80" fmla="*/ 11199600 w 11199600"/>
              <a:gd name="connsiteY80" fmla="*/ 3203205 h 5920067"/>
              <a:gd name="connsiteX81" fmla="*/ 11199600 w 11199600"/>
              <a:gd name="connsiteY81" fmla="*/ 3407236 h 5920067"/>
              <a:gd name="connsiteX82" fmla="*/ 11199600 w 11199600"/>
              <a:gd name="connsiteY82" fmla="*/ 3448024 h 5920067"/>
              <a:gd name="connsiteX83" fmla="*/ 11199600 w 11199600"/>
              <a:gd name="connsiteY83" fmla="*/ 3452359 h 5920067"/>
              <a:gd name="connsiteX84" fmla="*/ 11199600 w 11199600"/>
              <a:gd name="connsiteY84" fmla="*/ 3470135 h 5920067"/>
              <a:gd name="connsiteX85" fmla="*/ 11199600 w 11199600"/>
              <a:gd name="connsiteY85" fmla="*/ 3722265 h 5920067"/>
              <a:gd name="connsiteX86" fmla="*/ 11199600 w 11199600"/>
              <a:gd name="connsiteY86" fmla="*/ 3739511 h 5920067"/>
              <a:gd name="connsiteX87" fmla="*/ 11199600 w 11199600"/>
              <a:gd name="connsiteY87" fmla="*/ 3744375 h 5920067"/>
              <a:gd name="connsiteX88" fmla="*/ 11199600 w 11199600"/>
              <a:gd name="connsiteY88" fmla="*/ 3831346 h 5920067"/>
              <a:gd name="connsiteX89" fmla="*/ 11199600 w 11199600"/>
              <a:gd name="connsiteY89" fmla="*/ 4013751 h 5920067"/>
              <a:gd name="connsiteX90" fmla="*/ 11199600 w 11199600"/>
              <a:gd name="connsiteY90" fmla="*/ 4053409 h 5920067"/>
              <a:gd name="connsiteX91" fmla="*/ 11199600 w 11199600"/>
              <a:gd name="connsiteY91" fmla="*/ 4105586 h 5920067"/>
              <a:gd name="connsiteX92" fmla="*/ 11199600 w 11199600"/>
              <a:gd name="connsiteY92" fmla="*/ 4217459 h 5920067"/>
              <a:gd name="connsiteX93" fmla="*/ 11199600 w 11199600"/>
              <a:gd name="connsiteY93" fmla="*/ 4327650 h 5920067"/>
              <a:gd name="connsiteX94" fmla="*/ 11199600 w 11199600"/>
              <a:gd name="connsiteY94" fmla="*/ 4390549 h 5920067"/>
              <a:gd name="connsiteX95" fmla="*/ 11199600 w 11199600"/>
              <a:gd name="connsiteY95" fmla="*/ 4491699 h 5920067"/>
              <a:gd name="connsiteX96" fmla="*/ 11199600 w 11199600"/>
              <a:gd name="connsiteY96" fmla="*/ 4629303 h 5920067"/>
              <a:gd name="connsiteX97" fmla="*/ 11199600 w 11199600"/>
              <a:gd name="connsiteY97" fmla="*/ 4664789 h 5920067"/>
              <a:gd name="connsiteX98" fmla="*/ 11199600 w 11199600"/>
              <a:gd name="connsiteY98" fmla="*/ 4751760 h 5920067"/>
              <a:gd name="connsiteX99" fmla="*/ 11199600 w 11199600"/>
              <a:gd name="connsiteY99" fmla="*/ 4903543 h 5920067"/>
              <a:gd name="connsiteX100" fmla="*/ 11199600 w 11199600"/>
              <a:gd name="connsiteY100" fmla="*/ 5026000 h 5920067"/>
              <a:gd name="connsiteX101" fmla="*/ 11199600 w 11199600"/>
              <a:gd name="connsiteY101" fmla="*/ 5137873 h 5920067"/>
              <a:gd name="connsiteX102" fmla="*/ 11199600 w 11199600"/>
              <a:gd name="connsiteY102" fmla="*/ 5412113 h 5920067"/>
              <a:gd name="connsiteX103" fmla="*/ 11199600 w 11199600"/>
              <a:gd name="connsiteY103" fmla="*/ 5549717 h 5920067"/>
              <a:gd name="connsiteX104" fmla="*/ 11199600 w 11199600"/>
              <a:gd name="connsiteY104" fmla="*/ 5823957 h 5920067"/>
              <a:gd name="connsiteX105" fmla="*/ 11103603 w 11199600"/>
              <a:gd name="connsiteY105" fmla="*/ 5920067 h 5920067"/>
              <a:gd name="connsiteX106" fmla="*/ 95997 w 11199600"/>
              <a:gd name="connsiteY106" fmla="*/ 5920067 h 5920067"/>
              <a:gd name="connsiteX107" fmla="*/ 0 w 11199600"/>
              <a:gd name="connsiteY107" fmla="*/ 5823957 h 5920067"/>
              <a:gd name="connsiteX108" fmla="*/ 0 w 11199600"/>
              <a:gd name="connsiteY108" fmla="*/ 5820222 h 5920067"/>
              <a:gd name="connsiteX109" fmla="*/ 0 w 11199600"/>
              <a:gd name="connsiteY109" fmla="*/ 5811351 h 5920067"/>
              <a:gd name="connsiteX110" fmla="*/ 0 w 11199600"/>
              <a:gd name="connsiteY110" fmla="*/ 5794075 h 5920067"/>
              <a:gd name="connsiteX111" fmla="*/ 0 w 11199600"/>
              <a:gd name="connsiteY111" fmla="*/ 5765594 h 5920067"/>
              <a:gd name="connsiteX112" fmla="*/ 0 w 11199600"/>
              <a:gd name="connsiteY112" fmla="*/ 5723106 h 5920067"/>
              <a:gd name="connsiteX113" fmla="*/ 0 w 11199600"/>
              <a:gd name="connsiteY113" fmla="*/ 5663809 h 5920067"/>
              <a:gd name="connsiteX114" fmla="*/ 0 w 11199600"/>
              <a:gd name="connsiteY114" fmla="*/ 5584902 h 5920067"/>
              <a:gd name="connsiteX115" fmla="*/ 0 w 11199600"/>
              <a:gd name="connsiteY115" fmla="*/ 5549717 h 5920067"/>
              <a:gd name="connsiteX116" fmla="*/ 0 w 11199600"/>
              <a:gd name="connsiteY116" fmla="*/ 5548611 h 5920067"/>
              <a:gd name="connsiteX117" fmla="*/ 0 w 11199600"/>
              <a:gd name="connsiteY117" fmla="*/ 5540863 h 5920067"/>
              <a:gd name="connsiteX118" fmla="*/ 0 w 11199600"/>
              <a:gd name="connsiteY118" fmla="*/ 5520020 h 5920067"/>
              <a:gd name="connsiteX119" fmla="*/ 0 w 11199600"/>
              <a:gd name="connsiteY119" fmla="*/ 5519835 h 5920067"/>
              <a:gd name="connsiteX120" fmla="*/ 0 w 11199600"/>
              <a:gd name="connsiteY120" fmla="*/ 5478886 h 5920067"/>
              <a:gd name="connsiteX121" fmla="*/ 0 w 11199600"/>
              <a:gd name="connsiteY121" fmla="*/ 5448866 h 5920067"/>
              <a:gd name="connsiteX122" fmla="*/ 0 w 11199600"/>
              <a:gd name="connsiteY122" fmla="*/ 5444347 h 5920067"/>
              <a:gd name="connsiteX123" fmla="*/ 0 w 11199600"/>
              <a:gd name="connsiteY123" fmla="*/ 5411375 h 5920067"/>
              <a:gd name="connsiteX124" fmla="*/ 0 w 11199600"/>
              <a:gd name="connsiteY124" fmla="*/ 5365584 h 5920067"/>
              <a:gd name="connsiteX125" fmla="*/ 0 w 11199600"/>
              <a:gd name="connsiteY125" fmla="*/ 5357053 h 5920067"/>
              <a:gd name="connsiteX126" fmla="*/ 0 w 11199600"/>
              <a:gd name="connsiteY126" fmla="*/ 5310662 h 5920067"/>
              <a:gd name="connsiteX127" fmla="*/ 0 w 11199600"/>
              <a:gd name="connsiteY127" fmla="*/ 5257308 h 5920067"/>
              <a:gd name="connsiteX128" fmla="*/ 0 w 11199600"/>
              <a:gd name="connsiteY128" fmla="*/ 5245780 h 5920067"/>
              <a:gd name="connsiteX129" fmla="*/ 0 w 11199600"/>
              <a:gd name="connsiteY129" fmla="*/ 5170107 h 5920067"/>
              <a:gd name="connsiteX130" fmla="*/ 0 w 11199600"/>
              <a:gd name="connsiteY130" fmla="*/ 5144283 h 5920067"/>
              <a:gd name="connsiteX131" fmla="*/ 0 w 11199600"/>
              <a:gd name="connsiteY131" fmla="*/ 5082813 h 5920067"/>
              <a:gd name="connsiteX132" fmla="*/ 0 w 11199600"/>
              <a:gd name="connsiteY132" fmla="*/ 5017146 h 5920067"/>
              <a:gd name="connsiteX133" fmla="*/ 0 w 11199600"/>
              <a:gd name="connsiteY133" fmla="*/ 4983068 h 5920067"/>
              <a:gd name="connsiteX134" fmla="*/ 0 w 11199600"/>
              <a:gd name="connsiteY134" fmla="*/ 4903543 h 5920067"/>
              <a:gd name="connsiteX135" fmla="*/ 0 w 11199600"/>
              <a:gd name="connsiteY135" fmla="*/ 4899808 h 5920067"/>
              <a:gd name="connsiteX136" fmla="*/ 0 w 11199600"/>
              <a:gd name="connsiteY136" fmla="*/ 4890937 h 5920067"/>
              <a:gd name="connsiteX137" fmla="*/ 0 w 11199600"/>
              <a:gd name="connsiteY137" fmla="*/ 4875069 h 5920067"/>
              <a:gd name="connsiteX138" fmla="*/ 0 w 11199600"/>
              <a:gd name="connsiteY138" fmla="*/ 4873661 h 5920067"/>
              <a:gd name="connsiteX139" fmla="*/ 0 w 11199600"/>
              <a:gd name="connsiteY139" fmla="*/ 4870043 h 5920067"/>
              <a:gd name="connsiteX140" fmla="*/ 0 w 11199600"/>
              <a:gd name="connsiteY140" fmla="*/ 4845180 h 5920067"/>
              <a:gd name="connsiteX141" fmla="*/ 0 w 11199600"/>
              <a:gd name="connsiteY141" fmla="*/ 4802692 h 5920067"/>
              <a:gd name="connsiteX142" fmla="*/ 0 w 11199600"/>
              <a:gd name="connsiteY142" fmla="*/ 4743395 h 5920067"/>
              <a:gd name="connsiteX143" fmla="*/ 0 w 11199600"/>
              <a:gd name="connsiteY143" fmla="*/ 4742906 h 5920067"/>
              <a:gd name="connsiteX144" fmla="*/ 0 w 11199600"/>
              <a:gd name="connsiteY144" fmla="*/ 4717221 h 5920067"/>
              <a:gd name="connsiteX145" fmla="*/ 0 w 11199600"/>
              <a:gd name="connsiteY145" fmla="*/ 4664488 h 5920067"/>
              <a:gd name="connsiteX146" fmla="*/ 0 w 11199600"/>
              <a:gd name="connsiteY146" fmla="*/ 4629303 h 5920067"/>
              <a:gd name="connsiteX147" fmla="*/ 0 w 11199600"/>
              <a:gd name="connsiteY147" fmla="*/ 4628197 h 5920067"/>
              <a:gd name="connsiteX148" fmla="*/ 0 w 11199600"/>
              <a:gd name="connsiteY148" fmla="*/ 4620449 h 5920067"/>
              <a:gd name="connsiteX149" fmla="*/ 0 w 11199600"/>
              <a:gd name="connsiteY149" fmla="*/ 4600829 h 5920067"/>
              <a:gd name="connsiteX150" fmla="*/ 0 w 11199600"/>
              <a:gd name="connsiteY150" fmla="*/ 4599606 h 5920067"/>
              <a:gd name="connsiteX151" fmla="*/ 0 w 11199600"/>
              <a:gd name="connsiteY151" fmla="*/ 4599421 h 5920067"/>
              <a:gd name="connsiteX152" fmla="*/ 0 w 11199600"/>
              <a:gd name="connsiteY152" fmla="*/ 4558472 h 5920067"/>
              <a:gd name="connsiteX153" fmla="*/ 0 w 11199600"/>
              <a:gd name="connsiteY153" fmla="*/ 4542771 h 5920067"/>
              <a:gd name="connsiteX154" fmla="*/ 0 w 11199600"/>
              <a:gd name="connsiteY154" fmla="*/ 4528452 h 5920067"/>
              <a:gd name="connsiteX155" fmla="*/ 0 w 11199600"/>
              <a:gd name="connsiteY155" fmla="*/ 4523933 h 5920067"/>
              <a:gd name="connsiteX156" fmla="*/ 0 w 11199600"/>
              <a:gd name="connsiteY156" fmla="*/ 4490961 h 5920067"/>
              <a:gd name="connsiteX157" fmla="*/ 0 w 11199600"/>
              <a:gd name="connsiteY157" fmla="*/ 4445170 h 5920067"/>
              <a:gd name="connsiteX158" fmla="*/ 0 w 11199600"/>
              <a:gd name="connsiteY158" fmla="*/ 4442981 h 5920067"/>
              <a:gd name="connsiteX159" fmla="*/ 0 w 11199600"/>
              <a:gd name="connsiteY159" fmla="*/ 4436639 h 5920067"/>
              <a:gd name="connsiteX160" fmla="*/ 0 w 11199600"/>
              <a:gd name="connsiteY160" fmla="*/ 4390248 h 5920067"/>
              <a:gd name="connsiteX161" fmla="*/ 0 w 11199600"/>
              <a:gd name="connsiteY161" fmla="*/ 4350891 h 5920067"/>
              <a:gd name="connsiteX162" fmla="*/ 0 w 11199600"/>
              <a:gd name="connsiteY162" fmla="*/ 4336894 h 5920067"/>
              <a:gd name="connsiteX163" fmla="*/ 0 w 11199600"/>
              <a:gd name="connsiteY163" fmla="*/ 4325366 h 5920067"/>
              <a:gd name="connsiteX164" fmla="*/ 0 w 11199600"/>
              <a:gd name="connsiteY164" fmla="*/ 4268531 h 5920067"/>
              <a:gd name="connsiteX165" fmla="*/ 0 w 11199600"/>
              <a:gd name="connsiteY165" fmla="*/ 4249693 h 5920067"/>
              <a:gd name="connsiteX166" fmla="*/ 0 w 11199600"/>
              <a:gd name="connsiteY166" fmla="*/ 4223869 h 5920067"/>
              <a:gd name="connsiteX167" fmla="*/ 0 w 11199600"/>
              <a:gd name="connsiteY167" fmla="*/ 4162399 h 5920067"/>
              <a:gd name="connsiteX168" fmla="*/ 0 w 11199600"/>
              <a:gd name="connsiteY168" fmla="*/ 4140749 h 5920067"/>
              <a:gd name="connsiteX169" fmla="*/ 0 w 11199600"/>
              <a:gd name="connsiteY169" fmla="*/ 4096732 h 5920067"/>
              <a:gd name="connsiteX170" fmla="*/ 0 w 11199600"/>
              <a:gd name="connsiteY170" fmla="*/ 4076651 h 5920067"/>
              <a:gd name="connsiteX171" fmla="*/ 0 w 11199600"/>
              <a:gd name="connsiteY171" fmla="*/ 4062654 h 5920067"/>
              <a:gd name="connsiteX172" fmla="*/ 0 w 11199600"/>
              <a:gd name="connsiteY172" fmla="*/ 3954655 h 5920067"/>
              <a:gd name="connsiteX173" fmla="*/ 0 w 11199600"/>
              <a:gd name="connsiteY173" fmla="*/ 3949629 h 5920067"/>
              <a:gd name="connsiteX174" fmla="*/ 0 w 11199600"/>
              <a:gd name="connsiteY174" fmla="*/ 3911516 h 5920067"/>
              <a:gd name="connsiteX175" fmla="*/ 0 w 11199600"/>
              <a:gd name="connsiteY175" fmla="*/ 3866509 h 5920067"/>
              <a:gd name="connsiteX176" fmla="*/ 0 w 11199600"/>
              <a:gd name="connsiteY176" fmla="*/ 3822492 h 5920067"/>
              <a:gd name="connsiteX177" fmla="*/ 0 w 11199600"/>
              <a:gd name="connsiteY177" fmla="*/ 3796807 h 5920067"/>
              <a:gd name="connsiteX178" fmla="*/ 0 w 11199600"/>
              <a:gd name="connsiteY178" fmla="*/ 3680415 h 5920067"/>
              <a:gd name="connsiteX179" fmla="*/ 0 w 11199600"/>
              <a:gd name="connsiteY179" fmla="*/ 3662362 h 5920067"/>
              <a:gd name="connsiteX180" fmla="*/ 0 w 11199600"/>
              <a:gd name="connsiteY180" fmla="*/ 3637276 h 5920067"/>
              <a:gd name="connsiteX181" fmla="*/ 0 w 11199600"/>
              <a:gd name="connsiteY181" fmla="*/ 3622357 h 5920067"/>
              <a:gd name="connsiteX182" fmla="*/ 0 w 11199600"/>
              <a:gd name="connsiteY182" fmla="*/ 3522567 h 5920067"/>
              <a:gd name="connsiteX183" fmla="*/ 0 w 11199600"/>
              <a:gd name="connsiteY183" fmla="*/ 3430477 h 5920067"/>
              <a:gd name="connsiteX184" fmla="*/ 0 w 11199600"/>
              <a:gd name="connsiteY184" fmla="*/ 3392457 h 5920067"/>
              <a:gd name="connsiteX185" fmla="*/ 0 w 11199600"/>
              <a:gd name="connsiteY185" fmla="*/ 3388122 h 5920067"/>
              <a:gd name="connsiteX186" fmla="*/ 0 w 11199600"/>
              <a:gd name="connsiteY186" fmla="*/ 3348117 h 5920067"/>
              <a:gd name="connsiteX187" fmla="*/ 0 w 11199600"/>
              <a:gd name="connsiteY187" fmla="*/ 3220335 h 5920067"/>
              <a:gd name="connsiteX188" fmla="*/ 0 w 11199600"/>
              <a:gd name="connsiteY188" fmla="*/ 3156237 h 5920067"/>
              <a:gd name="connsiteX189" fmla="*/ 0 w 11199600"/>
              <a:gd name="connsiteY189" fmla="*/ 3118217 h 5920067"/>
              <a:gd name="connsiteX190" fmla="*/ 0 w 11199600"/>
              <a:gd name="connsiteY190" fmla="*/ 3100970 h 5920067"/>
              <a:gd name="connsiteX191" fmla="*/ 0 w 11199600"/>
              <a:gd name="connsiteY191" fmla="*/ 2991102 h 5920067"/>
              <a:gd name="connsiteX192" fmla="*/ 0 w 11199600"/>
              <a:gd name="connsiteY192" fmla="*/ 2946095 h 5920067"/>
              <a:gd name="connsiteX193" fmla="*/ 0 w 11199600"/>
              <a:gd name="connsiteY193" fmla="*/ 2826730 h 5920067"/>
              <a:gd name="connsiteX194" fmla="*/ 0 w 11199600"/>
              <a:gd name="connsiteY194" fmla="*/ 2787072 h 5920067"/>
              <a:gd name="connsiteX195" fmla="*/ 0 w 11199600"/>
              <a:gd name="connsiteY195" fmla="*/ 2741948 h 5920067"/>
              <a:gd name="connsiteX196" fmla="*/ 0 w 11199600"/>
              <a:gd name="connsiteY196" fmla="*/ 2716862 h 5920067"/>
              <a:gd name="connsiteX197" fmla="*/ 0 w 11199600"/>
              <a:gd name="connsiteY197" fmla="*/ 2512832 h 5920067"/>
              <a:gd name="connsiteX198" fmla="*/ 0 w 11199600"/>
              <a:gd name="connsiteY198" fmla="*/ 2472043 h 5920067"/>
              <a:gd name="connsiteX199" fmla="*/ 0 w 11199600"/>
              <a:gd name="connsiteY199" fmla="*/ 2467708 h 5920067"/>
              <a:gd name="connsiteX200" fmla="*/ 0 w 11199600"/>
              <a:gd name="connsiteY200" fmla="*/ 2449933 h 5920067"/>
              <a:gd name="connsiteX201" fmla="*/ 0 w 11199600"/>
              <a:gd name="connsiteY201" fmla="*/ 2197803 h 5920067"/>
              <a:gd name="connsiteX202" fmla="*/ 0 w 11199600"/>
              <a:gd name="connsiteY202" fmla="*/ 2180556 h 5920067"/>
              <a:gd name="connsiteX203" fmla="*/ 0 w 11199600"/>
              <a:gd name="connsiteY203" fmla="*/ 2175692 h 5920067"/>
              <a:gd name="connsiteX204" fmla="*/ 0 w 11199600"/>
              <a:gd name="connsiteY204" fmla="*/ 2088721 h 5920067"/>
              <a:gd name="connsiteX205" fmla="*/ 0 w 11199600"/>
              <a:gd name="connsiteY205" fmla="*/ 1906316 h 5920067"/>
              <a:gd name="connsiteX206" fmla="*/ 0 w 11199600"/>
              <a:gd name="connsiteY206" fmla="*/ 1866658 h 5920067"/>
              <a:gd name="connsiteX207" fmla="*/ 0 w 11199600"/>
              <a:gd name="connsiteY207" fmla="*/ 1814481 h 5920067"/>
              <a:gd name="connsiteX208" fmla="*/ 0 w 11199600"/>
              <a:gd name="connsiteY208" fmla="*/ 1702609 h 5920067"/>
              <a:gd name="connsiteX209" fmla="*/ 0 w 11199600"/>
              <a:gd name="connsiteY209" fmla="*/ 1592418 h 5920067"/>
              <a:gd name="connsiteX210" fmla="*/ 0 w 11199600"/>
              <a:gd name="connsiteY210" fmla="*/ 1529519 h 5920067"/>
              <a:gd name="connsiteX211" fmla="*/ 0 w 11199600"/>
              <a:gd name="connsiteY211" fmla="*/ 1428369 h 5920067"/>
              <a:gd name="connsiteX212" fmla="*/ 0 w 11199600"/>
              <a:gd name="connsiteY212" fmla="*/ 1290764 h 5920067"/>
              <a:gd name="connsiteX213" fmla="*/ 0 w 11199600"/>
              <a:gd name="connsiteY213" fmla="*/ 1255278 h 5920067"/>
              <a:gd name="connsiteX214" fmla="*/ 0 w 11199600"/>
              <a:gd name="connsiteY214" fmla="*/ 1168307 h 5920067"/>
              <a:gd name="connsiteX215" fmla="*/ 0 w 11199600"/>
              <a:gd name="connsiteY215" fmla="*/ 1016524 h 5920067"/>
              <a:gd name="connsiteX216" fmla="*/ 0 w 11199600"/>
              <a:gd name="connsiteY216" fmla="*/ 894067 h 5920067"/>
              <a:gd name="connsiteX217" fmla="*/ 0 w 11199600"/>
              <a:gd name="connsiteY217" fmla="*/ 782195 h 5920067"/>
              <a:gd name="connsiteX218" fmla="*/ 0 w 11199600"/>
              <a:gd name="connsiteY218" fmla="*/ 507955 h 5920067"/>
              <a:gd name="connsiteX219" fmla="*/ 0 w 11199600"/>
              <a:gd name="connsiteY219" fmla="*/ 370350 h 5920067"/>
              <a:gd name="connsiteX220" fmla="*/ 0 w 11199600"/>
              <a:gd name="connsiteY220" fmla="*/ 96110 h 5920067"/>
              <a:gd name="connsiteX221" fmla="*/ 95997 w 11199600"/>
              <a:gd name="connsiteY221" fmla="*/ 0 h 5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</a:cxnLst>
            <a:rect l="l" t="t" r="r" b="b"/>
            <a:pathLst>
              <a:path w="11199600" h="5920067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16524"/>
                </a:lnTo>
                <a:cubicBezTo>
                  <a:pt x="11199600" y="1016524"/>
                  <a:pt x="11199600" y="1016524"/>
                  <a:pt x="11199600" y="1029131"/>
                </a:cubicBezTo>
                <a:lnTo>
                  <a:pt x="11199600" y="1044999"/>
                </a:lnTo>
                <a:lnTo>
                  <a:pt x="11199600" y="1046406"/>
                </a:lnTo>
                <a:lnTo>
                  <a:pt x="11199600" y="1050025"/>
                </a:lnTo>
                <a:lnTo>
                  <a:pt x="11199600" y="1074887"/>
                </a:lnTo>
                <a:cubicBezTo>
                  <a:pt x="11199600" y="1098232"/>
                  <a:pt x="11199600" y="1130916"/>
                  <a:pt x="11199600" y="1176672"/>
                </a:cubicBezTo>
                <a:lnTo>
                  <a:pt x="11199600" y="1177161"/>
                </a:lnTo>
                <a:lnTo>
                  <a:pt x="11199600" y="1202847"/>
                </a:lnTo>
                <a:lnTo>
                  <a:pt x="11199600" y="1255579"/>
                </a:lnTo>
                <a:lnTo>
                  <a:pt x="11199600" y="1290764"/>
                </a:lnTo>
                <a:cubicBezTo>
                  <a:pt x="11199600" y="1290764"/>
                  <a:pt x="11199600" y="1290764"/>
                  <a:pt x="11199600" y="1299618"/>
                </a:cubicBezTo>
                <a:lnTo>
                  <a:pt x="11199600" y="1319239"/>
                </a:lnTo>
                <a:lnTo>
                  <a:pt x="11199600" y="1320462"/>
                </a:lnTo>
                <a:lnTo>
                  <a:pt x="11199600" y="1320646"/>
                </a:lnTo>
                <a:cubicBezTo>
                  <a:pt x="11199600" y="1328117"/>
                  <a:pt x="11199600" y="1337455"/>
                  <a:pt x="11199600" y="1349128"/>
                </a:cubicBezTo>
                <a:lnTo>
                  <a:pt x="11199600" y="1377296"/>
                </a:lnTo>
                <a:lnTo>
                  <a:pt x="11199600" y="1391616"/>
                </a:lnTo>
                <a:lnTo>
                  <a:pt x="11199600" y="1396135"/>
                </a:lnTo>
                <a:lnTo>
                  <a:pt x="11199600" y="1429106"/>
                </a:lnTo>
                <a:cubicBezTo>
                  <a:pt x="11199600" y="1442941"/>
                  <a:pt x="11199600" y="1458158"/>
                  <a:pt x="11199600" y="1474898"/>
                </a:cubicBezTo>
                <a:lnTo>
                  <a:pt x="11199600" y="1477087"/>
                </a:lnTo>
                <a:lnTo>
                  <a:pt x="11199600" y="1483429"/>
                </a:lnTo>
                <a:lnTo>
                  <a:pt x="11199600" y="1529819"/>
                </a:lnTo>
                <a:lnTo>
                  <a:pt x="11199600" y="1569177"/>
                </a:lnTo>
                <a:lnTo>
                  <a:pt x="11199600" y="1583173"/>
                </a:lnTo>
                <a:lnTo>
                  <a:pt x="11199600" y="1594702"/>
                </a:lnTo>
                <a:lnTo>
                  <a:pt x="11199600" y="1651536"/>
                </a:lnTo>
                <a:lnTo>
                  <a:pt x="11199600" y="1670375"/>
                </a:lnTo>
                <a:lnTo>
                  <a:pt x="11199600" y="1696199"/>
                </a:lnTo>
                <a:lnTo>
                  <a:pt x="11199600" y="1757669"/>
                </a:lnTo>
                <a:lnTo>
                  <a:pt x="11199600" y="1779318"/>
                </a:lnTo>
                <a:lnTo>
                  <a:pt x="11199600" y="1823335"/>
                </a:lnTo>
                <a:lnTo>
                  <a:pt x="11199600" y="1843417"/>
                </a:lnTo>
                <a:lnTo>
                  <a:pt x="11199600" y="1857413"/>
                </a:lnTo>
                <a:lnTo>
                  <a:pt x="11199600" y="1965413"/>
                </a:lnTo>
                <a:lnTo>
                  <a:pt x="11199600" y="1970439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097575"/>
                </a:lnTo>
                <a:lnTo>
                  <a:pt x="11199600" y="2123261"/>
                </a:lnTo>
                <a:lnTo>
                  <a:pt x="11199600" y="2239653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297710"/>
                </a:lnTo>
                <a:lnTo>
                  <a:pt x="11199600" y="2397501"/>
                </a:lnTo>
                <a:lnTo>
                  <a:pt x="11199600" y="2489591"/>
                </a:lnTo>
                <a:lnTo>
                  <a:pt x="11199600" y="2527610"/>
                </a:lnTo>
                <a:lnTo>
                  <a:pt x="11199600" y="2531945"/>
                </a:lnTo>
                <a:lnTo>
                  <a:pt x="11199600" y="2571950"/>
                </a:lnTo>
                <a:lnTo>
                  <a:pt x="11199600" y="2699732"/>
                </a:lnTo>
                <a:lnTo>
                  <a:pt x="11199600" y="2763831"/>
                </a:lnTo>
                <a:lnTo>
                  <a:pt x="11199600" y="2801851"/>
                </a:lnTo>
                <a:lnTo>
                  <a:pt x="11199600" y="2819097"/>
                </a:lnTo>
                <a:lnTo>
                  <a:pt x="11199600" y="2928965"/>
                </a:lnTo>
                <a:lnTo>
                  <a:pt x="11199600" y="2973972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178119"/>
                </a:lnTo>
                <a:lnTo>
                  <a:pt x="11199600" y="3203205"/>
                </a:lnTo>
                <a:lnTo>
                  <a:pt x="11199600" y="3407236"/>
                </a:lnTo>
                <a:lnTo>
                  <a:pt x="11199600" y="3448024"/>
                </a:lnTo>
                <a:lnTo>
                  <a:pt x="11199600" y="3452359"/>
                </a:lnTo>
                <a:lnTo>
                  <a:pt x="11199600" y="3470135"/>
                </a:lnTo>
                <a:lnTo>
                  <a:pt x="11199600" y="3722265"/>
                </a:lnTo>
                <a:lnTo>
                  <a:pt x="11199600" y="3739511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013751"/>
                </a:lnTo>
                <a:lnTo>
                  <a:pt x="11199600" y="4053409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327650"/>
                </a:lnTo>
                <a:lnTo>
                  <a:pt x="11199600" y="439054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664789"/>
                </a:lnTo>
                <a:lnTo>
                  <a:pt x="11199600" y="4751760"/>
                </a:lnTo>
                <a:lnTo>
                  <a:pt x="11199600" y="4903543"/>
                </a:lnTo>
                <a:lnTo>
                  <a:pt x="11199600" y="5026000"/>
                </a:lnTo>
                <a:lnTo>
                  <a:pt x="11199600" y="5137873"/>
                </a:lnTo>
                <a:lnTo>
                  <a:pt x="11199600" y="5412113"/>
                </a:lnTo>
                <a:lnTo>
                  <a:pt x="11199600" y="5549717"/>
                </a:lnTo>
                <a:lnTo>
                  <a:pt x="11199600" y="5823957"/>
                </a:lnTo>
                <a:cubicBezTo>
                  <a:pt x="11199600" y="5920067"/>
                  <a:pt x="11103603" y="5920067"/>
                  <a:pt x="11103603" y="5920067"/>
                </a:cubicBezTo>
                <a:cubicBezTo>
                  <a:pt x="11103603" y="5920067"/>
                  <a:pt x="11103603" y="5920067"/>
                  <a:pt x="95997" y="5920067"/>
                </a:cubicBezTo>
                <a:cubicBezTo>
                  <a:pt x="0" y="5920067"/>
                  <a:pt x="0" y="5823957"/>
                  <a:pt x="0" y="5823957"/>
                </a:cubicBezTo>
                <a:lnTo>
                  <a:pt x="0" y="5820222"/>
                </a:lnTo>
                <a:lnTo>
                  <a:pt x="0" y="5811351"/>
                </a:lnTo>
                <a:lnTo>
                  <a:pt x="0" y="5794075"/>
                </a:lnTo>
                <a:lnTo>
                  <a:pt x="0" y="5765594"/>
                </a:lnTo>
                <a:lnTo>
                  <a:pt x="0" y="5723106"/>
                </a:lnTo>
                <a:lnTo>
                  <a:pt x="0" y="5663809"/>
                </a:lnTo>
                <a:lnTo>
                  <a:pt x="0" y="5584902"/>
                </a:lnTo>
                <a:lnTo>
                  <a:pt x="0" y="5549717"/>
                </a:lnTo>
                <a:lnTo>
                  <a:pt x="0" y="5548611"/>
                </a:lnTo>
                <a:lnTo>
                  <a:pt x="0" y="5540863"/>
                </a:lnTo>
                <a:lnTo>
                  <a:pt x="0" y="5520020"/>
                </a:lnTo>
                <a:lnTo>
                  <a:pt x="0" y="5519835"/>
                </a:lnTo>
                <a:lnTo>
                  <a:pt x="0" y="5478886"/>
                </a:lnTo>
                <a:lnTo>
                  <a:pt x="0" y="5448866"/>
                </a:lnTo>
                <a:lnTo>
                  <a:pt x="0" y="5444347"/>
                </a:lnTo>
                <a:lnTo>
                  <a:pt x="0" y="5411375"/>
                </a:lnTo>
                <a:lnTo>
                  <a:pt x="0" y="5365584"/>
                </a:lnTo>
                <a:lnTo>
                  <a:pt x="0" y="5357053"/>
                </a:lnTo>
                <a:lnTo>
                  <a:pt x="0" y="5310662"/>
                </a:lnTo>
                <a:lnTo>
                  <a:pt x="0" y="5257308"/>
                </a:lnTo>
                <a:lnTo>
                  <a:pt x="0" y="5245780"/>
                </a:lnTo>
                <a:lnTo>
                  <a:pt x="0" y="5170107"/>
                </a:lnTo>
                <a:lnTo>
                  <a:pt x="0" y="5144283"/>
                </a:lnTo>
                <a:lnTo>
                  <a:pt x="0" y="5082813"/>
                </a:lnTo>
                <a:lnTo>
                  <a:pt x="0" y="5017146"/>
                </a:lnTo>
                <a:lnTo>
                  <a:pt x="0" y="4983068"/>
                </a:lnTo>
                <a:lnTo>
                  <a:pt x="0" y="4903543"/>
                </a:lnTo>
                <a:lnTo>
                  <a:pt x="0" y="4899808"/>
                </a:lnTo>
                <a:lnTo>
                  <a:pt x="0" y="4890937"/>
                </a:lnTo>
                <a:lnTo>
                  <a:pt x="0" y="4875069"/>
                </a:lnTo>
                <a:lnTo>
                  <a:pt x="0" y="4873661"/>
                </a:lnTo>
                <a:lnTo>
                  <a:pt x="0" y="4870043"/>
                </a:lnTo>
                <a:lnTo>
                  <a:pt x="0" y="4845180"/>
                </a:lnTo>
                <a:lnTo>
                  <a:pt x="0" y="4802692"/>
                </a:lnTo>
                <a:lnTo>
                  <a:pt x="0" y="4743395"/>
                </a:lnTo>
                <a:lnTo>
                  <a:pt x="0" y="4742906"/>
                </a:lnTo>
                <a:lnTo>
                  <a:pt x="0" y="4717221"/>
                </a:lnTo>
                <a:lnTo>
                  <a:pt x="0" y="4664488"/>
                </a:ln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60082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42771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42981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50891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68531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140749"/>
                </a:lnTo>
                <a:lnTo>
                  <a:pt x="0" y="4096732"/>
                </a:lnTo>
                <a:lnTo>
                  <a:pt x="0" y="4076651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911516"/>
                </a:lnTo>
                <a:lnTo>
                  <a:pt x="0" y="386650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62362"/>
                </a:lnTo>
                <a:lnTo>
                  <a:pt x="0" y="3637276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92457"/>
                </a:lnTo>
                <a:lnTo>
                  <a:pt x="0" y="3388122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3118217"/>
                </a:lnTo>
                <a:lnTo>
                  <a:pt x="0" y="3100970"/>
                </a:lnTo>
                <a:lnTo>
                  <a:pt x="0" y="2991102"/>
                </a:lnTo>
                <a:lnTo>
                  <a:pt x="0" y="2946095"/>
                </a:lnTo>
                <a:lnTo>
                  <a:pt x="0" y="2826730"/>
                </a:lnTo>
                <a:lnTo>
                  <a:pt x="0" y="2787072"/>
                </a:lnTo>
                <a:lnTo>
                  <a:pt x="0" y="2741948"/>
                </a:lnTo>
                <a:lnTo>
                  <a:pt x="0" y="2716862"/>
                </a:lnTo>
                <a:lnTo>
                  <a:pt x="0" y="251283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449933"/>
                </a:lnTo>
                <a:lnTo>
                  <a:pt x="0" y="2197803"/>
                </a:lnTo>
                <a:lnTo>
                  <a:pt x="0" y="2180556"/>
                </a:lnTo>
                <a:lnTo>
                  <a:pt x="0" y="2175692"/>
                </a:lnTo>
                <a:lnTo>
                  <a:pt x="0" y="2088721"/>
                </a:lnTo>
                <a:lnTo>
                  <a:pt x="0" y="1906316"/>
                </a:lnTo>
                <a:lnTo>
                  <a:pt x="0" y="1866658"/>
                </a:lnTo>
                <a:lnTo>
                  <a:pt x="0" y="1814481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29519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55278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  <a:alpha val="10000"/>
            </a:schemeClr>
          </a:solidFill>
        </p:spPr>
        <p:txBody>
          <a:bodyPr wrap="square" lIns="3240000" tIns="36000" rIns="36000" bIns="3600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 dirty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7967333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0660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admap20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grpSp>
        <p:nvGrpSpPr>
          <p:cNvPr id="3" name="TimelineRuler"/>
          <p:cNvGrpSpPr/>
          <p:nvPr userDrawn="1"/>
        </p:nvGrpSpPr>
        <p:grpSpPr>
          <a:xfrm>
            <a:off x="335999" y="1154194"/>
            <a:ext cx="11584090" cy="5165924"/>
            <a:chOff x="335999" y="1154194"/>
            <a:chExt cx="11584090" cy="5165924"/>
          </a:xfrm>
        </p:grpSpPr>
        <p:grpSp>
          <p:nvGrpSpPr>
            <p:cNvPr id="287" name="Year 1"/>
            <p:cNvGrpSpPr/>
            <p:nvPr userDrawn="1"/>
          </p:nvGrpSpPr>
          <p:grpSpPr>
            <a:xfrm>
              <a:off x="335999" y="1154194"/>
              <a:ext cx="2316504" cy="5165924"/>
              <a:chOff x="336000" y="1259507"/>
              <a:chExt cx="2880000" cy="2470468"/>
            </a:xfrm>
          </p:grpSpPr>
          <p:sp>
            <p:nvSpPr>
              <p:cNvPr id="22" name="Year"/>
              <p:cNvSpPr>
                <a:spLocks noChangeArrowheads="1"/>
              </p:cNvSpPr>
              <p:nvPr userDrawn="1"/>
            </p:nvSpPr>
            <p:spPr bwMode="auto">
              <a:xfrm>
                <a:off x="336618" y="1259507"/>
                <a:ext cx="2879382" cy="10396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ctr" defTabSz="449263">
                  <a:buSzPct val="10000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r>
                  <a:rPr lang="en-US" sz="1600" b="1" spc="500" baseline="0" dirty="0">
                    <a:solidFill>
                      <a:schemeClr val="bg1"/>
                    </a:solidFill>
                  </a:rPr>
                  <a:t>2020</a:t>
                </a:r>
              </a:p>
            </p:txBody>
          </p:sp>
          <p:sp>
            <p:nvSpPr>
              <p:cNvPr id="19" name="Q1"/>
              <p:cNvSpPr>
                <a:spLocks noChangeArrowheads="1"/>
              </p:cNvSpPr>
              <p:nvPr userDrawn="1"/>
            </p:nvSpPr>
            <p:spPr bwMode="auto">
              <a:xfrm>
                <a:off x="336618" y="1363476"/>
                <a:ext cx="720000" cy="2366499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t"/>
              <a:lstStyle/>
              <a:p>
                <a:pPr algn="ctr" defTabSz="449263">
                  <a:buSzPct val="10000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endParaRPr lang="en-US" sz="1200" dirty="0">
                  <a:solidFill>
                    <a:srgbClr val="474847"/>
                  </a:solidFill>
                </a:endParaRPr>
              </a:p>
            </p:txBody>
          </p:sp>
          <p:sp>
            <p:nvSpPr>
              <p:cNvPr id="7" name="Q2"/>
              <p:cNvSpPr>
                <a:spLocks noChangeArrowheads="1"/>
              </p:cNvSpPr>
              <p:nvPr userDrawn="1"/>
            </p:nvSpPr>
            <p:spPr bwMode="auto">
              <a:xfrm>
                <a:off x="1054047" y="1363476"/>
                <a:ext cx="720000" cy="2366499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8" name="Q3"/>
              <p:cNvSpPr>
                <a:spLocks noChangeArrowheads="1"/>
              </p:cNvSpPr>
              <p:nvPr userDrawn="1"/>
            </p:nvSpPr>
            <p:spPr bwMode="auto">
              <a:xfrm>
                <a:off x="1771476" y="1363476"/>
                <a:ext cx="720000" cy="2366499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" name="Q4"/>
              <p:cNvSpPr>
                <a:spLocks noChangeArrowheads="1"/>
              </p:cNvSpPr>
              <p:nvPr userDrawn="1"/>
            </p:nvSpPr>
            <p:spPr bwMode="auto">
              <a:xfrm>
                <a:off x="2488904" y="1363476"/>
                <a:ext cx="720000" cy="2366499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 defTabSz="914400"/>
                <a:endParaRPr lang="en-US" sz="1200" dirty="0"/>
              </a:p>
            </p:txBody>
          </p:sp>
          <p:sp>
            <p:nvSpPr>
              <p:cNvPr id="97" name="Border"/>
              <p:cNvSpPr/>
              <p:nvPr userDrawn="1"/>
            </p:nvSpPr>
            <p:spPr>
              <a:xfrm>
                <a:off x="336000" y="1259507"/>
                <a:ext cx="2880000" cy="2470468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 dirty="0"/>
              </a:p>
            </p:txBody>
          </p:sp>
        </p:grpSp>
        <p:grpSp>
          <p:nvGrpSpPr>
            <p:cNvPr id="288" name="Year 2"/>
            <p:cNvGrpSpPr/>
            <p:nvPr userDrawn="1"/>
          </p:nvGrpSpPr>
          <p:grpSpPr>
            <a:xfrm>
              <a:off x="2652502" y="1154194"/>
              <a:ext cx="2316504" cy="5165924"/>
              <a:chOff x="336000" y="1259507"/>
              <a:chExt cx="2880000" cy="2470468"/>
            </a:xfrm>
          </p:grpSpPr>
          <p:sp>
            <p:nvSpPr>
              <p:cNvPr id="289" name="Year"/>
              <p:cNvSpPr>
                <a:spLocks noChangeArrowheads="1"/>
              </p:cNvSpPr>
              <p:nvPr userDrawn="1"/>
            </p:nvSpPr>
            <p:spPr bwMode="auto">
              <a:xfrm>
                <a:off x="336618" y="1259507"/>
                <a:ext cx="2879382" cy="10396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ctr" defTabSz="449263">
                  <a:buSzPct val="10000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r>
                  <a:rPr lang="en-US" sz="1600" b="1" spc="500" baseline="0" dirty="0">
                    <a:solidFill>
                      <a:schemeClr val="bg1"/>
                    </a:solidFill>
                  </a:rPr>
                  <a:t>2021</a:t>
                </a:r>
              </a:p>
            </p:txBody>
          </p:sp>
          <p:sp>
            <p:nvSpPr>
              <p:cNvPr id="290" name="Q1"/>
              <p:cNvSpPr>
                <a:spLocks noChangeArrowheads="1"/>
              </p:cNvSpPr>
              <p:nvPr userDrawn="1"/>
            </p:nvSpPr>
            <p:spPr bwMode="auto">
              <a:xfrm>
                <a:off x="336618" y="1363476"/>
                <a:ext cx="720000" cy="2366499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t"/>
              <a:lstStyle/>
              <a:p>
                <a:pPr algn="ctr" defTabSz="449263">
                  <a:buSzPct val="10000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endParaRPr lang="en-US" sz="1200" dirty="0">
                  <a:solidFill>
                    <a:srgbClr val="474847"/>
                  </a:solidFill>
                </a:endParaRPr>
              </a:p>
            </p:txBody>
          </p:sp>
          <p:sp>
            <p:nvSpPr>
              <p:cNvPr id="291" name="Q2"/>
              <p:cNvSpPr>
                <a:spLocks noChangeArrowheads="1"/>
              </p:cNvSpPr>
              <p:nvPr userDrawn="1"/>
            </p:nvSpPr>
            <p:spPr bwMode="auto">
              <a:xfrm>
                <a:off x="1054047" y="1363476"/>
                <a:ext cx="720000" cy="2366499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92" name="Q3"/>
              <p:cNvSpPr>
                <a:spLocks noChangeArrowheads="1"/>
              </p:cNvSpPr>
              <p:nvPr userDrawn="1"/>
            </p:nvSpPr>
            <p:spPr bwMode="auto">
              <a:xfrm>
                <a:off x="1771476" y="1363476"/>
                <a:ext cx="720000" cy="2366499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93" name="Q4"/>
              <p:cNvSpPr>
                <a:spLocks noChangeArrowheads="1"/>
              </p:cNvSpPr>
              <p:nvPr userDrawn="1"/>
            </p:nvSpPr>
            <p:spPr bwMode="auto">
              <a:xfrm>
                <a:off x="2488904" y="1363476"/>
                <a:ext cx="720000" cy="2366499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 defTabSz="914400"/>
                <a:endParaRPr lang="en-US" sz="1200" dirty="0"/>
              </a:p>
            </p:txBody>
          </p:sp>
          <p:sp>
            <p:nvSpPr>
              <p:cNvPr id="294" name="Border"/>
              <p:cNvSpPr/>
              <p:nvPr userDrawn="1"/>
            </p:nvSpPr>
            <p:spPr>
              <a:xfrm>
                <a:off x="336000" y="1259507"/>
                <a:ext cx="2880000" cy="2470468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 dirty="0"/>
              </a:p>
            </p:txBody>
          </p:sp>
        </p:grpSp>
        <p:grpSp>
          <p:nvGrpSpPr>
            <p:cNvPr id="295" name="Year 3"/>
            <p:cNvGrpSpPr/>
            <p:nvPr userDrawn="1"/>
          </p:nvGrpSpPr>
          <p:grpSpPr>
            <a:xfrm>
              <a:off x="4969006" y="1154194"/>
              <a:ext cx="2316504" cy="5165924"/>
              <a:chOff x="336000" y="1259507"/>
              <a:chExt cx="2880000" cy="2470468"/>
            </a:xfrm>
          </p:grpSpPr>
          <p:sp>
            <p:nvSpPr>
              <p:cNvPr id="296" name="Year"/>
              <p:cNvSpPr>
                <a:spLocks noChangeArrowheads="1"/>
              </p:cNvSpPr>
              <p:nvPr userDrawn="1"/>
            </p:nvSpPr>
            <p:spPr bwMode="auto">
              <a:xfrm>
                <a:off x="336618" y="1259507"/>
                <a:ext cx="2879382" cy="10396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ctr" defTabSz="449263">
                  <a:buSzPct val="10000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r>
                  <a:rPr lang="en-US" sz="1600" b="1" spc="500" baseline="0" dirty="0">
                    <a:solidFill>
                      <a:schemeClr val="bg1"/>
                    </a:solidFill>
                  </a:rPr>
                  <a:t>2022</a:t>
                </a:r>
              </a:p>
            </p:txBody>
          </p:sp>
          <p:sp>
            <p:nvSpPr>
              <p:cNvPr id="297" name="Q1"/>
              <p:cNvSpPr>
                <a:spLocks noChangeArrowheads="1"/>
              </p:cNvSpPr>
              <p:nvPr userDrawn="1"/>
            </p:nvSpPr>
            <p:spPr bwMode="auto">
              <a:xfrm>
                <a:off x="336618" y="1363476"/>
                <a:ext cx="720000" cy="2366499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t"/>
              <a:lstStyle/>
              <a:p>
                <a:pPr algn="ctr" defTabSz="449263">
                  <a:buSzPct val="10000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endParaRPr lang="en-US" sz="1200" dirty="0">
                  <a:solidFill>
                    <a:srgbClr val="474847"/>
                  </a:solidFill>
                </a:endParaRPr>
              </a:p>
            </p:txBody>
          </p:sp>
          <p:sp>
            <p:nvSpPr>
              <p:cNvPr id="298" name="Q2"/>
              <p:cNvSpPr>
                <a:spLocks noChangeArrowheads="1"/>
              </p:cNvSpPr>
              <p:nvPr userDrawn="1"/>
            </p:nvSpPr>
            <p:spPr bwMode="auto">
              <a:xfrm>
                <a:off x="1054047" y="1363476"/>
                <a:ext cx="720000" cy="2366499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99" name="Q3"/>
              <p:cNvSpPr>
                <a:spLocks noChangeArrowheads="1"/>
              </p:cNvSpPr>
              <p:nvPr userDrawn="1"/>
            </p:nvSpPr>
            <p:spPr bwMode="auto">
              <a:xfrm>
                <a:off x="1771476" y="1363476"/>
                <a:ext cx="720000" cy="2366499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00" name="Q4"/>
              <p:cNvSpPr>
                <a:spLocks noChangeArrowheads="1"/>
              </p:cNvSpPr>
              <p:nvPr userDrawn="1"/>
            </p:nvSpPr>
            <p:spPr bwMode="auto">
              <a:xfrm>
                <a:off x="2488904" y="1363476"/>
                <a:ext cx="720000" cy="2366499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 defTabSz="914400"/>
                <a:endParaRPr lang="en-US" sz="1200" dirty="0"/>
              </a:p>
            </p:txBody>
          </p:sp>
          <p:sp>
            <p:nvSpPr>
              <p:cNvPr id="301" name="Border"/>
              <p:cNvSpPr/>
              <p:nvPr userDrawn="1"/>
            </p:nvSpPr>
            <p:spPr>
              <a:xfrm>
                <a:off x="336000" y="1259507"/>
                <a:ext cx="2880000" cy="2470468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 dirty="0"/>
              </a:p>
            </p:txBody>
          </p:sp>
        </p:grpSp>
        <p:grpSp>
          <p:nvGrpSpPr>
            <p:cNvPr id="302" name="Year 4"/>
            <p:cNvGrpSpPr/>
            <p:nvPr userDrawn="1"/>
          </p:nvGrpSpPr>
          <p:grpSpPr>
            <a:xfrm>
              <a:off x="7285510" y="1154194"/>
              <a:ext cx="2316504" cy="5165924"/>
              <a:chOff x="336000" y="1259507"/>
              <a:chExt cx="2880000" cy="2470468"/>
            </a:xfrm>
          </p:grpSpPr>
          <p:sp>
            <p:nvSpPr>
              <p:cNvPr id="303" name="Year"/>
              <p:cNvSpPr>
                <a:spLocks noChangeArrowheads="1"/>
              </p:cNvSpPr>
              <p:nvPr userDrawn="1"/>
            </p:nvSpPr>
            <p:spPr bwMode="auto">
              <a:xfrm>
                <a:off x="336618" y="1259507"/>
                <a:ext cx="2879382" cy="10396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ctr" defTabSz="449263">
                  <a:buSzPct val="10000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r>
                  <a:rPr lang="en-US" sz="1600" b="1" spc="500" baseline="0" dirty="0">
                    <a:solidFill>
                      <a:schemeClr val="bg1"/>
                    </a:solidFill>
                  </a:rPr>
                  <a:t>2023</a:t>
                </a:r>
              </a:p>
            </p:txBody>
          </p:sp>
          <p:sp>
            <p:nvSpPr>
              <p:cNvPr id="304" name="Q1"/>
              <p:cNvSpPr>
                <a:spLocks noChangeArrowheads="1"/>
              </p:cNvSpPr>
              <p:nvPr userDrawn="1"/>
            </p:nvSpPr>
            <p:spPr bwMode="auto">
              <a:xfrm>
                <a:off x="336618" y="1363476"/>
                <a:ext cx="720000" cy="2366499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t"/>
              <a:lstStyle/>
              <a:p>
                <a:pPr algn="ctr" defTabSz="449263">
                  <a:buSzPct val="10000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endParaRPr lang="en-US" sz="1200" dirty="0">
                  <a:solidFill>
                    <a:srgbClr val="474847"/>
                  </a:solidFill>
                </a:endParaRPr>
              </a:p>
            </p:txBody>
          </p:sp>
          <p:sp>
            <p:nvSpPr>
              <p:cNvPr id="305" name="Q2"/>
              <p:cNvSpPr>
                <a:spLocks noChangeArrowheads="1"/>
              </p:cNvSpPr>
              <p:nvPr userDrawn="1"/>
            </p:nvSpPr>
            <p:spPr bwMode="auto">
              <a:xfrm>
                <a:off x="1054047" y="1363476"/>
                <a:ext cx="720000" cy="2366499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06" name="Q3"/>
              <p:cNvSpPr>
                <a:spLocks noChangeArrowheads="1"/>
              </p:cNvSpPr>
              <p:nvPr userDrawn="1"/>
            </p:nvSpPr>
            <p:spPr bwMode="auto">
              <a:xfrm>
                <a:off x="1771476" y="1363476"/>
                <a:ext cx="720000" cy="2366499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07" name="Q4"/>
              <p:cNvSpPr>
                <a:spLocks noChangeArrowheads="1"/>
              </p:cNvSpPr>
              <p:nvPr userDrawn="1"/>
            </p:nvSpPr>
            <p:spPr bwMode="auto">
              <a:xfrm>
                <a:off x="2488904" y="1363476"/>
                <a:ext cx="720000" cy="2366499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 defTabSz="914400"/>
                <a:endParaRPr lang="en-US" sz="1200" dirty="0"/>
              </a:p>
            </p:txBody>
          </p:sp>
          <p:sp>
            <p:nvSpPr>
              <p:cNvPr id="308" name="Border"/>
              <p:cNvSpPr/>
              <p:nvPr userDrawn="1"/>
            </p:nvSpPr>
            <p:spPr>
              <a:xfrm>
                <a:off x="336000" y="1259507"/>
                <a:ext cx="2880000" cy="2470468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 dirty="0"/>
              </a:p>
            </p:txBody>
          </p:sp>
        </p:grpSp>
        <p:grpSp>
          <p:nvGrpSpPr>
            <p:cNvPr id="40" name="Year 5"/>
            <p:cNvGrpSpPr/>
            <p:nvPr userDrawn="1"/>
          </p:nvGrpSpPr>
          <p:grpSpPr>
            <a:xfrm>
              <a:off x="9603585" y="1154194"/>
              <a:ext cx="2316504" cy="5165924"/>
              <a:chOff x="336000" y="1259507"/>
              <a:chExt cx="2880000" cy="2470468"/>
            </a:xfrm>
          </p:grpSpPr>
          <p:sp>
            <p:nvSpPr>
              <p:cNvPr id="41" name="Year"/>
              <p:cNvSpPr>
                <a:spLocks noChangeArrowheads="1"/>
              </p:cNvSpPr>
              <p:nvPr userDrawn="1"/>
            </p:nvSpPr>
            <p:spPr bwMode="auto">
              <a:xfrm>
                <a:off x="336618" y="1259507"/>
                <a:ext cx="2879382" cy="10396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ctr" defTabSz="449263">
                  <a:buSzPct val="10000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r>
                  <a:rPr lang="en-US" sz="1600" b="1" spc="500" baseline="0" dirty="0">
                    <a:solidFill>
                      <a:schemeClr val="bg1"/>
                    </a:solidFill>
                  </a:rPr>
                  <a:t>2020</a:t>
                </a:r>
              </a:p>
            </p:txBody>
          </p:sp>
          <p:sp>
            <p:nvSpPr>
              <p:cNvPr id="42" name="Q1"/>
              <p:cNvSpPr>
                <a:spLocks noChangeArrowheads="1"/>
              </p:cNvSpPr>
              <p:nvPr userDrawn="1"/>
            </p:nvSpPr>
            <p:spPr bwMode="auto">
              <a:xfrm>
                <a:off x="336618" y="1363476"/>
                <a:ext cx="720000" cy="2366499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t"/>
              <a:lstStyle/>
              <a:p>
                <a:pPr algn="ctr" defTabSz="449263">
                  <a:buSzPct val="10000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endParaRPr lang="en-US" sz="1200" dirty="0">
                  <a:solidFill>
                    <a:srgbClr val="474847"/>
                  </a:solidFill>
                </a:endParaRPr>
              </a:p>
            </p:txBody>
          </p:sp>
          <p:sp>
            <p:nvSpPr>
              <p:cNvPr id="43" name="Q2"/>
              <p:cNvSpPr>
                <a:spLocks noChangeArrowheads="1"/>
              </p:cNvSpPr>
              <p:nvPr userDrawn="1"/>
            </p:nvSpPr>
            <p:spPr bwMode="auto">
              <a:xfrm>
                <a:off x="1054047" y="1363476"/>
                <a:ext cx="720000" cy="2366499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44" name="Q3"/>
              <p:cNvSpPr>
                <a:spLocks noChangeArrowheads="1"/>
              </p:cNvSpPr>
              <p:nvPr userDrawn="1"/>
            </p:nvSpPr>
            <p:spPr bwMode="auto">
              <a:xfrm>
                <a:off x="1771476" y="1363476"/>
                <a:ext cx="720000" cy="2366499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2" name="Q4"/>
              <p:cNvSpPr>
                <a:spLocks noChangeArrowheads="1"/>
              </p:cNvSpPr>
              <p:nvPr userDrawn="1"/>
            </p:nvSpPr>
            <p:spPr bwMode="auto">
              <a:xfrm>
                <a:off x="2488904" y="1363476"/>
                <a:ext cx="720000" cy="2366499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 defTabSz="914400"/>
                <a:endParaRPr lang="en-US" sz="1200" dirty="0"/>
              </a:p>
            </p:txBody>
          </p:sp>
          <p:sp>
            <p:nvSpPr>
              <p:cNvPr id="53" name="Border"/>
              <p:cNvSpPr/>
              <p:nvPr userDrawn="1"/>
            </p:nvSpPr>
            <p:spPr>
              <a:xfrm>
                <a:off x="336000" y="1259507"/>
                <a:ext cx="2880000" cy="2470468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 dirty="0"/>
              </a:p>
            </p:txBody>
          </p:sp>
        </p:grpSp>
      </p:grpSp>
      <p:cxnSp>
        <p:nvCxnSpPr>
          <p:cNvPr id="34" name="Today mark" hidden="1"/>
          <p:cNvCxnSpPr/>
          <p:nvPr userDrawn="1"/>
        </p:nvCxnSpPr>
        <p:spPr>
          <a:xfrm>
            <a:off x="1243187" y="1371601"/>
            <a:ext cx="0" cy="4948517"/>
          </a:xfrm>
          <a:prstGeom prst="line">
            <a:avLst/>
          </a:prstGeom>
          <a:ln w="3810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16653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46826" y="1270000"/>
            <a:ext cx="5058000" cy="5004000"/>
          </a:xfrm>
        </p:spPr>
        <p:txBody>
          <a:bodyPr/>
          <a:lstStyle>
            <a:lvl1pPr>
              <a:lnSpc>
                <a:spcPts val="1400"/>
              </a:lnSpc>
              <a:spcAft>
                <a:spcPts val="0"/>
              </a:spcAft>
              <a:defRPr sz="1300" b="0"/>
            </a:lvl1pPr>
            <a:lvl2pPr>
              <a:lnSpc>
                <a:spcPts val="1400"/>
              </a:lnSpc>
              <a:spcAft>
                <a:spcPts val="0"/>
              </a:spcAft>
              <a:defRPr sz="1300"/>
            </a:lvl2pPr>
            <a:lvl3pPr>
              <a:lnSpc>
                <a:spcPts val="1400"/>
              </a:lnSpc>
              <a:spcAft>
                <a:spcPts val="0"/>
              </a:spcAft>
              <a:defRPr sz="1300"/>
            </a:lvl3pPr>
            <a:lvl4pPr>
              <a:lnSpc>
                <a:spcPts val="1400"/>
              </a:lnSpc>
              <a:spcAft>
                <a:spcPts val="0"/>
              </a:spcAft>
              <a:defRPr sz="1300"/>
            </a:lvl4pPr>
            <a:lvl5pPr>
              <a:lnSpc>
                <a:spcPts val="1400"/>
              </a:lnSpc>
              <a:spcAft>
                <a:spcPts val="0"/>
              </a:spcAft>
              <a:defRPr sz="13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 bwMode="gray">
          <a:xfrm>
            <a:off x="6276750" y="1270000"/>
            <a:ext cx="5058000" cy="5004000"/>
          </a:xfrm>
        </p:spPr>
        <p:txBody>
          <a:bodyPr/>
          <a:lstStyle>
            <a:lvl1pPr>
              <a:lnSpc>
                <a:spcPts val="1400"/>
              </a:lnSpc>
              <a:spcAft>
                <a:spcPts val="0"/>
              </a:spcAft>
              <a:defRPr sz="1300" b="0"/>
            </a:lvl1pPr>
            <a:lvl2pPr>
              <a:lnSpc>
                <a:spcPts val="1400"/>
              </a:lnSpc>
              <a:spcAft>
                <a:spcPts val="0"/>
              </a:spcAft>
              <a:defRPr sz="1300"/>
            </a:lvl2pPr>
            <a:lvl3pPr>
              <a:lnSpc>
                <a:spcPts val="1400"/>
              </a:lnSpc>
              <a:spcAft>
                <a:spcPts val="0"/>
              </a:spcAft>
              <a:defRPr sz="1300"/>
            </a:lvl3pPr>
            <a:lvl4pPr>
              <a:lnSpc>
                <a:spcPts val="1400"/>
              </a:lnSpc>
              <a:spcAft>
                <a:spcPts val="0"/>
              </a:spcAft>
              <a:defRPr sz="1300"/>
            </a:lvl4pPr>
            <a:lvl5pPr>
              <a:lnSpc>
                <a:spcPts val="1400"/>
              </a:lnSpc>
              <a:spcAft>
                <a:spcPts val="0"/>
              </a:spcAft>
              <a:defRPr sz="13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873764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720" userDrawn="1">
          <p15:clr>
            <a:srgbClr val="FBAE40"/>
          </p15:clr>
        </p15:guide>
        <p15:guide id="2" pos="3948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119075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1"/>
          <p:cNvSpPr>
            <a:spLocks noChangeAspect="1"/>
          </p:cNvSpPr>
          <p:nvPr userDrawn="1"/>
        </p:nvSpPr>
        <p:spPr bwMode="gray">
          <a:xfrm>
            <a:off x="693738" y="1695449"/>
            <a:ext cx="10641600" cy="2630915"/>
          </a:xfrm>
          <a:custGeom>
            <a:avLst/>
            <a:gdLst>
              <a:gd name="T0" fmla="*/ 2480 w 2480"/>
              <a:gd name="T1" fmla="*/ 528 h 611"/>
              <a:gd name="T2" fmla="*/ 2480 w 2480"/>
              <a:gd name="T3" fmla="*/ 32 h 611"/>
              <a:gd name="T4" fmla="*/ 2448 w 2480"/>
              <a:gd name="T5" fmla="*/ 0 h 611"/>
              <a:gd name="T6" fmla="*/ 32 w 2480"/>
              <a:gd name="T7" fmla="*/ 0 h 611"/>
              <a:gd name="T8" fmla="*/ 0 w 2480"/>
              <a:gd name="T9" fmla="*/ 32 h 611"/>
              <a:gd name="T10" fmla="*/ 0 w 2480"/>
              <a:gd name="T11" fmla="*/ 528 h 611"/>
              <a:gd name="T12" fmla="*/ 32 w 2480"/>
              <a:gd name="T13" fmla="*/ 560 h 611"/>
              <a:gd name="T14" fmla="*/ 237 w 2480"/>
              <a:gd name="T15" fmla="*/ 560 h 611"/>
              <a:gd name="T16" fmla="*/ 271 w 2480"/>
              <a:gd name="T17" fmla="*/ 604 h 611"/>
              <a:gd name="T18" fmla="*/ 289 w 2480"/>
              <a:gd name="T19" fmla="*/ 604 h 611"/>
              <a:gd name="T20" fmla="*/ 323 w 2480"/>
              <a:gd name="T21" fmla="*/ 560 h 611"/>
              <a:gd name="T22" fmla="*/ 2448 w 2480"/>
              <a:gd name="T23" fmla="*/ 560 h 611"/>
              <a:gd name="T24" fmla="*/ 2480 w 2480"/>
              <a:gd name="T25" fmla="*/ 528 h 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480" h="611">
                <a:moveTo>
                  <a:pt x="2480" y="528"/>
                </a:moveTo>
                <a:cubicBezTo>
                  <a:pt x="2480" y="32"/>
                  <a:pt x="2480" y="32"/>
                  <a:pt x="2480" y="32"/>
                </a:cubicBezTo>
                <a:cubicBezTo>
                  <a:pt x="2480" y="32"/>
                  <a:pt x="2480" y="0"/>
                  <a:pt x="2448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2" y="0"/>
                  <a:pt x="0" y="0"/>
                  <a:pt x="0" y="32"/>
                </a:cubicBezTo>
                <a:cubicBezTo>
                  <a:pt x="0" y="528"/>
                  <a:pt x="0" y="528"/>
                  <a:pt x="0" y="528"/>
                </a:cubicBezTo>
                <a:cubicBezTo>
                  <a:pt x="0" y="528"/>
                  <a:pt x="0" y="560"/>
                  <a:pt x="32" y="560"/>
                </a:cubicBezTo>
                <a:cubicBezTo>
                  <a:pt x="237" y="560"/>
                  <a:pt x="237" y="560"/>
                  <a:pt x="237" y="560"/>
                </a:cubicBezTo>
                <a:cubicBezTo>
                  <a:pt x="271" y="604"/>
                  <a:pt x="271" y="604"/>
                  <a:pt x="271" y="604"/>
                </a:cubicBezTo>
                <a:cubicBezTo>
                  <a:pt x="276" y="611"/>
                  <a:pt x="284" y="611"/>
                  <a:pt x="289" y="604"/>
                </a:cubicBezTo>
                <a:cubicBezTo>
                  <a:pt x="323" y="560"/>
                  <a:pt x="323" y="560"/>
                  <a:pt x="323" y="560"/>
                </a:cubicBezTo>
                <a:cubicBezTo>
                  <a:pt x="2448" y="560"/>
                  <a:pt x="2448" y="560"/>
                  <a:pt x="2448" y="560"/>
                </a:cubicBezTo>
                <a:cubicBezTo>
                  <a:pt x="2448" y="560"/>
                  <a:pt x="2480" y="560"/>
                  <a:pt x="2480" y="528"/>
                </a:cubicBezTo>
              </a:path>
            </a:pathLst>
          </a:custGeom>
          <a:solidFill>
            <a:srgbClr val="FF6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 bwMode="gray">
          <a:xfrm>
            <a:off x="1172150" y="1695451"/>
            <a:ext cx="10162600" cy="2368549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1843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6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adma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grpSp>
        <p:nvGrpSpPr>
          <p:cNvPr id="309" name="TimelineRuler"/>
          <p:cNvGrpSpPr/>
          <p:nvPr userDrawn="1"/>
        </p:nvGrpSpPr>
        <p:grpSpPr>
          <a:xfrm>
            <a:off x="336000" y="1281194"/>
            <a:ext cx="11520000" cy="2470468"/>
            <a:chOff x="336000" y="1438375"/>
            <a:chExt cx="11520000" cy="2470468"/>
          </a:xfrm>
        </p:grpSpPr>
        <p:grpSp>
          <p:nvGrpSpPr>
            <p:cNvPr id="287" name="Year 1"/>
            <p:cNvGrpSpPr/>
            <p:nvPr userDrawn="1"/>
          </p:nvGrpSpPr>
          <p:grpSpPr>
            <a:xfrm>
              <a:off x="336000" y="1438375"/>
              <a:ext cx="2880000" cy="2470468"/>
              <a:chOff x="336000" y="1259507"/>
              <a:chExt cx="2880000" cy="2470468"/>
            </a:xfrm>
          </p:grpSpPr>
          <p:sp>
            <p:nvSpPr>
              <p:cNvPr id="22" name="Year"/>
              <p:cNvSpPr>
                <a:spLocks noChangeArrowheads="1"/>
              </p:cNvSpPr>
              <p:nvPr userDrawn="1"/>
            </p:nvSpPr>
            <p:spPr bwMode="auto">
              <a:xfrm>
                <a:off x="336618" y="1259507"/>
                <a:ext cx="2879382" cy="32543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ctr" defTabSz="449263">
                  <a:buSzPct val="10000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r>
                  <a:rPr lang="en-US" sz="1600" b="1" spc="500" baseline="0" dirty="0">
                    <a:solidFill>
                      <a:schemeClr val="bg1"/>
                    </a:solidFill>
                  </a:rPr>
                  <a:t>2020</a:t>
                </a:r>
              </a:p>
            </p:txBody>
          </p:sp>
          <p:sp>
            <p:nvSpPr>
              <p:cNvPr id="19" name="Q1"/>
              <p:cNvSpPr>
                <a:spLocks noChangeArrowheads="1"/>
              </p:cNvSpPr>
              <p:nvPr userDrawn="1"/>
            </p:nvSpPr>
            <p:spPr bwMode="auto">
              <a:xfrm>
                <a:off x="336618" y="1584945"/>
                <a:ext cx="720000" cy="2145030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t"/>
              <a:lstStyle/>
              <a:p>
                <a:pPr algn="ctr" defTabSz="449263">
                  <a:buSzPct val="10000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endParaRPr lang="en-US" sz="1200" dirty="0">
                  <a:solidFill>
                    <a:srgbClr val="474847"/>
                  </a:solidFill>
                </a:endParaRPr>
              </a:p>
            </p:txBody>
          </p:sp>
          <p:sp>
            <p:nvSpPr>
              <p:cNvPr id="7" name="Q2"/>
              <p:cNvSpPr>
                <a:spLocks noChangeArrowheads="1"/>
              </p:cNvSpPr>
              <p:nvPr userDrawn="1"/>
            </p:nvSpPr>
            <p:spPr bwMode="auto">
              <a:xfrm>
                <a:off x="1054047" y="1584945"/>
                <a:ext cx="720000" cy="214503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8" name="Q3"/>
              <p:cNvSpPr>
                <a:spLocks noChangeArrowheads="1"/>
              </p:cNvSpPr>
              <p:nvPr userDrawn="1"/>
            </p:nvSpPr>
            <p:spPr bwMode="auto">
              <a:xfrm>
                <a:off x="1771476" y="1584945"/>
                <a:ext cx="720000" cy="2145030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" name="Q4"/>
              <p:cNvSpPr>
                <a:spLocks noChangeArrowheads="1"/>
              </p:cNvSpPr>
              <p:nvPr userDrawn="1"/>
            </p:nvSpPr>
            <p:spPr bwMode="auto">
              <a:xfrm>
                <a:off x="2488904" y="1584945"/>
                <a:ext cx="720000" cy="214503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 defTabSz="914400"/>
                <a:endParaRPr lang="en-US" sz="1200" dirty="0"/>
              </a:p>
            </p:txBody>
          </p:sp>
          <p:sp>
            <p:nvSpPr>
              <p:cNvPr id="97" name="Border"/>
              <p:cNvSpPr/>
              <p:nvPr userDrawn="1"/>
            </p:nvSpPr>
            <p:spPr>
              <a:xfrm>
                <a:off x="336000" y="1259507"/>
                <a:ext cx="2880000" cy="2470468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 dirty="0"/>
              </a:p>
            </p:txBody>
          </p:sp>
        </p:grpSp>
        <p:grpSp>
          <p:nvGrpSpPr>
            <p:cNvPr id="288" name="Year 2"/>
            <p:cNvGrpSpPr/>
            <p:nvPr userDrawn="1"/>
          </p:nvGrpSpPr>
          <p:grpSpPr>
            <a:xfrm>
              <a:off x="3216000" y="1438375"/>
              <a:ext cx="2880000" cy="2470468"/>
              <a:chOff x="336000" y="1259507"/>
              <a:chExt cx="2880000" cy="2470468"/>
            </a:xfrm>
          </p:grpSpPr>
          <p:sp>
            <p:nvSpPr>
              <p:cNvPr id="289" name="Year"/>
              <p:cNvSpPr>
                <a:spLocks noChangeArrowheads="1"/>
              </p:cNvSpPr>
              <p:nvPr userDrawn="1"/>
            </p:nvSpPr>
            <p:spPr bwMode="auto">
              <a:xfrm>
                <a:off x="336618" y="1259507"/>
                <a:ext cx="2879382" cy="32543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ctr" defTabSz="449263">
                  <a:buSzPct val="10000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r>
                  <a:rPr lang="en-US" sz="1600" b="1" spc="500" baseline="0" dirty="0">
                    <a:solidFill>
                      <a:schemeClr val="bg1"/>
                    </a:solidFill>
                  </a:rPr>
                  <a:t>2021</a:t>
                </a:r>
              </a:p>
            </p:txBody>
          </p:sp>
          <p:sp>
            <p:nvSpPr>
              <p:cNvPr id="290" name="Q1"/>
              <p:cNvSpPr>
                <a:spLocks noChangeArrowheads="1"/>
              </p:cNvSpPr>
              <p:nvPr userDrawn="1"/>
            </p:nvSpPr>
            <p:spPr bwMode="auto">
              <a:xfrm>
                <a:off x="336618" y="1584945"/>
                <a:ext cx="720000" cy="2145030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t"/>
              <a:lstStyle/>
              <a:p>
                <a:pPr algn="ctr" defTabSz="449263">
                  <a:buSzPct val="10000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endParaRPr lang="en-US" sz="1200" dirty="0">
                  <a:solidFill>
                    <a:srgbClr val="474847"/>
                  </a:solidFill>
                </a:endParaRPr>
              </a:p>
            </p:txBody>
          </p:sp>
          <p:sp>
            <p:nvSpPr>
              <p:cNvPr id="291" name="Q2"/>
              <p:cNvSpPr>
                <a:spLocks noChangeArrowheads="1"/>
              </p:cNvSpPr>
              <p:nvPr userDrawn="1"/>
            </p:nvSpPr>
            <p:spPr bwMode="auto">
              <a:xfrm>
                <a:off x="1054047" y="1584945"/>
                <a:ext cx="720000" cy="214503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92" name="Q3"/>
              <p:cNvSpPr>
                <a:spLocks noChangeArrowheads="1"/>
              </p:cNvSpPr>
              <p:nvPr userDrawn="1"/>
            </p:nvSpPr>
            <p:spPr bwMode="auto">
              <a:xfrm>
                <a:off x="1771476" y="1584945"/>
                <a:ext cx="720000" cy="2145030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93" name="Q4"/>
              <p:cNvSpPr>
                <a:spLocks noChangeArrowheads="1"/>
              </p:cNvSpPr>
              <p:nvPr userDrawn="1"/>
            </p:nvSpPr>
            <p:spPr bwMode="auto">
              <a:xfrm>
                <a:off x="2488904" y="1584945"/>
                <a:ext cx="720000" cy="214503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 defTabSz="914400"/>
                <a:endParaRPr lang="en-US" sz="1200" dirty="0"/>
              </a:p>
            </p:txBody>
          </p:sp>
          <p:sp>
            <p:nvSpPr>
              <p:cNvPr id="294" name="Border"/>
              <p:cNvSpPr/>
              <p:nvPr userDrawn="1"/>
            </p:nvSpPr>
            <p:spPr>
              <a:xfrm>
                <a:off x="336000" y="1259507"/>
                <a:ext cx="2880000" cy="2470468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 dirty="0"/>
              </a:p>
            </p:txBody>
          </p:sp>
        </p:grpSp>
        <p:grpSp>
          <p:nvGrpSpPr>
            <p:cNvPr id="295" name="Year 3"/>
            <p:cNvGrpSpPr/>
            <p:nvPr userDrawn="1"/>
          </p:nvGrpSpPr>
          <p:grpSpPr>
            <a:xfrm>
              <a:off x="6096000" y="1438375"/>
              <a:ext cx="2880000" cy="2470468"/>
              <a:chOff x="336000" y="1259507"/>
              <a:chExt cx="2880000" cy="2470468"/>
            </a:xfrm>
          </p:grpSpPr>
          <p:sp>
            <p:nvSpPr>
              <p:cNvPr id="296" name="Year"/>
              <p:cNvSpPr>
                <a:spLocks noChangeArrowheads="1"/>
              </p:cNvSpPr>
              <p:nvPr userDrawn="1"/>
            </p:nvSpPr>
            <p:spPr bwMode="auto">
              <a:xfrm>
                <a:off x="336618" y="1259507"/>
                <a:ext cx="2879382" cy="32543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ctr" defTabSz="449263">
                  <a:buSzPct val="10000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r>
                  <a:rPr lang="en-US" sz="1600" b="1" spc="500" baseline="0" dirty="0">
                    <a:solidFill>
                      <a:schemeClr val="bg1"/>
                    </a:solidFill>
                  </a:rPr>
                  <a:t>2022</a:t>
                </a:r>
              </a:p>
            </p:txBody>
          </p:sp>
          <p:sp>
            <p:nvSpPr>
              <p:cNvPr id="297" name="Q1"/>
              <p:cNvSpPr>
                <a:spLocks noChangeArrowheads="1"/>
              </p:cNvSpPr>
              <p:nvPr userDrawn="1"/>
            </p:nvSpPr>
            <p:spPr bwMode="auto">
              <a:xfrm>
                <a:off x="336618" y="1584945"/>
                <a:ext cx="720000" cy="2145030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t"/>
              <a:lstStyle/>
              <a:p>
                <a:pPr algn="ctr" defTabSz="449263">
                  <a:buSzPct val="10000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endParaRPr lang="en-US" sz="1200" dirty="0">
                  <a:solidFill>
                    <a:srgbClr val="474847"/>
                  </a:solidFill>
                </a:endParaRPr>
              </a:p>
            </p:txBody>
          </p:sp>
          <p:sp>
            <p:nvSpPr>
              <p:cNvPr id="298" name="Q2"/>
              <p:cNvSpPr>
                <a:spLocks noChangeArrowheads="1"/>
              </p:cNvSpPr>
              <p:nvPr userDrawn="1"/>
            </p:nvSpPr>
            <p:spPr bwMode="auto">
              <a:xfrm>
                <a:off x="1054047" y="1584945"/>
                <a:ext cx="720000" cy="214503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99" name="Q3"/>
              <p:cNvSpPr>
                <a:spLocks noChangeArrowheads="1"/>
              </p:cNvSpPr>
              <p:nvPr userDrawn="1"/>
            </p:nvSpPr>
            <p:spPr bwMode="auto">
              <a:xfrm>
                <a:off x="1771476" y="1584945"/>
                <a:ext cx="720000" cy="2145030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00" name="Q4"/>
              <p:cNvSpPr>
                <a:spLocks noChangeArrowheads="1"/>
              </p:cNvSpPr>
              <p:nvPr userDrawn="1"/>
            </p:nvSpPr>
            <p:spPr bwMode="auto">
              <a:xfrm>
                <a:off x="2488904" y="1584945"/>
                <a:ext cx="720000" cy="214503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 defTabSz="914400"/>
                <a:endParaRPr lang="en-US" sz="1200" dirty="0"/>
              </a:p>
            </p:txBody>
          </p:sp>
          <p:sp>
            <p:nvSpPr>
              <p:cNvPr id="301" name="Border"/>
              <p:cNvSpPr/>
              <p:nvPr userDrawn="1"/>
            </p:nvSpPr>
            <p:spPr>
              <a:xfrm>
                <a:off x="336000" y="1259507"/>
                <a:ext cx="2880000" cy="2470468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 dirty="0"/>
              </a:p>
            </p:txBody>
          </p:sp>
        </p:grpSp>
        <p:grpSp>
          <p:nvGrpSpPr>
            <p:cNvPr id="302" name="Year 4"/>
            <p:cNvGrpSpPr/>
            <p:nvPr userDrawn="1"/>
          </p:nvGrpSpPr>
          <p:grpSpPr>
            <a:xfrm>
              <a:off x="8976000" y="1438375"/>
              <a:ext cx="2880000" cy="2470468"/>
              <a:chOff x="336000" y="1259507"/>
              <a:chExt cx="2880000" cy="2470468"/>
            </a:xfrm>
          </p:grpSpPr>
          <p:sp>
            <p:nvSpPr>
              <p:cNvPr id="303" name="Year"/>
              <p:cNvSpPr>
                <a:spLocks noChangeArrowheads="1"/>
              </p:cNvSpPr>
              <p:nvPr userDrawn="1"/>
            </p:nvSpPr>
            <p:spPr bwMode="auto">
              <a:xfrm>
                <a:off x="336618" y="1259507"/>
                <a:ext cx="2879382" cy="32543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ctr" defTabSz="449263">
                  <a:buSzPct val="10000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r>
                  <a:rPr lang="en-US" sz="1600" b="1" spc="500" baseline="0" dirty="0">
                    <a:solidFill>
                      <a:schemeClr val="bg1"/>
                    </a:solidFill>
                  </a:rPr>
                  <a:t>2023</a:t>
                </a:r>
              </a:p>
            </p:txBody>
          </p:sp>
          <p:sp>
            <p:nvSpPr>
              <p:cNvPr id="304" name="Q1"/>
              <p:cNvSpPr>
                <a:spLocks noChangeArrowheads="1"/>
              </p:cNvSpPr>
              <p:nvPr userDrawn="1"/>
            </p:nvSpPr>
            <p:spPr bwMode="auto">
              <a:xfrm>
                <a:off x="336618" y="1584945"/>
                <a:ext cx="720000" cy="2145030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t"/>
              <a:lstStyle/>
              <a:p>
                <a:pPr algn="ctr" defTabSz="449263">
                  <a:buSzPct val="10000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endParaRPr lang="en-US" sz="1200" dirty="0">
                  <a:solidFill>
                    <a:srgbClr val="474847"/>
                  </a:solidFill>
                </a:endParaRPr>
              </a:p>
            </p:txBody>
          </p:sp>
          <p:sp>
            <p:nvSpPr>
              <p:cNvPr id="305" name="Q2"/>
              <p:cNvSpPr>
                <a:spLocks noChangeArrowheads="1"/>
              </p:cNvSpPr>
              <p:nvPr userDrawn="1"/>
            </p:nvSpPr>
            <p:spPr bwMode="auto">
              <a:xfrm>
                <a:off x="1054047" y="1584945"/>
                <a:ext cx="720000" cy="214503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06" name="Q3"/>
              <p:cNvSpPr>
                <a:spLocks noChangeArrowheads="1"/>
              </p:cNvSpPr>
              <p:nvPr userDrawn="1"/>
            </p:nvSpPr>
            <p:spPr bwMode="auto">
              <a:xfrm>
                <a:off x="1771476" y="1584945"/>
                <a:ext cx="720000" cy="2145030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07" name="Q4"/>
              <p:cNvSpPr>
                <a:spLocks noChangeArrowheads="1"/>
              </p:cNvSpPr>
              <p:nvPr userDrawn="1"/>
            </p:nvSpPr>
            <p:spPr bwMode="auto">
              <a:xfrm>
                <a:off x="2488904" y="1584945"/>
                <a:ext cx="720000" cy="214503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 defTabSz="914400"/>
                <a:endParaRPr lang="en-US" sz="1200" dirty="0"/>
              </a:p>
            </p:txBody>
          </p:sp>
          <p:sp>
            <p:nvSpPr>
              <p:cNvPr id="308" name="Border"/>
              <p:cNvSpPr/>
              <p:nvPr userDrawn="1"/>
            </p:nvSpPr>
            <p:spPr>
              <a:xfrm>
                <a:off x="336000" y="1259507"/>
                <a:ext cx="2880000" cy="2470468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 dirty="0"/>
              </a:p>
            </p:txBody>
          </p:sp>
        </p:grpSp>
      </p:grpSp>
      <p:sp>
        <p:nvSpPr>
          <p:cNvPr id="4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6000" y="3881146"/>
            <a:ext cx="11512904" cy="24228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33" name="Today mark"/>
          <p:cNvCxnSpPr>
            <a:stCxn id="290" idx="0"/>
            <a:endCxn id="290" idx="2"/>
          </p:cNvCxnSpPr>
          <p:nvPr userDrawn="1"/>
        </p:nvCxnSpPr>
        <p:spPr>
          <a:xfrm>
            <a:off x="3576618" y="1606632"/>
            <a:ext cx="0" cy="2145030"/>
          </a:xfrm>
          <a:prstGeom prst="line">
            <a:avLst/>
          </a:prstGeom>
          <a:ln w="3810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747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adma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36000" y="1281194"/>
            <a:ext cx="2687419" cy="2470468"/>
          </a:xfr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>
            <a:noAutofit/>
          </a:bodyPr>
          <a:lstStyle>
            <a:lvl1pPr>
              <a:lnSpc>
                <a:spcPct val="100000"/>
              </a:lnSpc>
              <a:defRPr sz="1200" baseline="0"/>
            </a:lvl1pPr>
          </a:lstStyle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Click to edit Master text styles</a:t>
            </a:r>
            <a:endParaRPr lang="en-US" dirty="0">
              <a:latin typeface="Arial" panose="020B0604020202020204" pitchFamily="34" charset="0"/>
            </a:endParaRPr>
          </a:p>
        </p:txBody>
      </p:sp>
      <p:grpSp>
        <p:nvGrpSpPr>
          <p:cNvPr id="309" name="TimelineRuler"/>
          <p:cNvGrpSpPr/>
          <p:nvPr userDrawn="1"/>
        </p:nvGrpSpPr>
        <p:grpSpPr>
          <a:xfrm>
            <a:off x="3208904" y="1281194"/>
            <a:ext cx="8640002" cy="2470468"/>
            <a:chOff x="336000" y="1438375"/>
            <a:chExt cx="11520002" cy="247046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87" name="Year 1"/>
            <p:cNvGrpSpPr/>
            <p:nvPr userDrawn="1"/>
          </p:nvGrpSpPr>
          <p:grpSpPr>
            <a:xfrm>
              <a:off x="336000" y="1438375"/>
              <a:ext cx="2880002" cy="2470468"/>
              <a:chOff x="336000" y="1259507"/>
              <a:chExt cx="2880002" cy="2470468"/>
            </a:xfrm>
          </p:grpSpPr>
          <p:sp>
            <p:nvSpPr>
              <p:cNvPr id="22" name="Year"/>
              <p:cNvSpPr>
                <a:spLocks noChangeArrowheads="1"/>
              </p:cNvSpPr>
              <p:nvPr userDrawn="1"/>
            </p:nvSpPr>
            <p:spPr bwMode="auto">
              <a:xfrm>
                <a:off x="336619" y="1259508"/>
                <a:ext cx="2879383" cy="1959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ctr" defTabSz="449263">
                  <a:buSzPct val="10000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r>
                  <a:rPr lang="en-US" sz="1600" b="1" spc="500" baseline="0" dirty="0">
                    <a:solidFill>
                      <a:schemeClr val="bg1"/>
                    </a:solidFill>
                  </a:rPr>
                  <a:t>20Q1</a:t>
                </a:r>
              </a:p>
            </p:txBody>
          </p:sp>
          <p:sp>
            <p:nvSpPr>
              <p:cNvPr id="19" name="Q1"/>
              <p:cNvSpPr>
                <a:spLocks noChangeArrowheads="1"/>
              </p:cNvSpPr>
              <p:nvPr userDrawn="1"/>
            </p:nvSpPr>
            <p:spPr bwMode="auto">
              <a:xfrm>
                <a:off x="336619" y="1455462"/>
                <a:ext cx="720000" cy="2274513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t"/>
              <a:lstStyle/>
              <a:p>
                <a:pPr algn="ctr" defTabSz="449263">
                  <a:buSzPct val="10000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endParaRPr lang="en-US" sz="1200" dirty="0">
                  <a:solidFill>
                    <a:srgbClr val="474847"/>
                  </a:solidFill>
                </a:endParaRPr>
              </a:p>
            </p:txBody>
          </p:sp>
          <p:sp>
            <p:nvSpPr>
              <p:cNvPr id="7" name="Q2"/>
              <p:cNvSpPr>
                <a:spLocks noChangeArrowheads="1"/>
              </p:cNvSpPr>
              <p:nvPr userDrawn="1"/>
            </p:nvSpPr>
            <p:spPr bwMode="auto">
              <a:xfrm>
                <a:off x="1054047" y="1455462"/>
                <a:ext cx="720000" cy="227451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8" name="Q3"/>
              <p:cNvSpPr>
                <a:spLocks noChangeArrowheads="1"/>
              </p:cNvSpPr>
              <p:nvPr userDrawn="1"/>
            </p:nvSpPr>
            <p:spPr bwMode="auto">
              <a:xfrm>
                <a:off x="1771476" y="1455462"/>
                <a:ext cx="720000" cy="2274513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" name="Q4"/>
              <p:cNvSpPr>
                <a:spLocks noChangeArrowheads="1"/>
              </p:cNvSpPr>
              <p:nvPr userDrawn="1"/>
            </p:nvSpPr>
            <p:spPr bwMode="auto">
              <a:xfrm>
                <a:off x="2488904" y="1455462"/>
                <a:ext cx="720000" cy="227451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 defTabSz="914400"/>
                <a:endParaRPr lang="en-US" sz="1200" dirty="0"/>
              </a:p>
            </p:txBody>
          </p:sp>
          <p:sp>
            <p:nvSpPr>
              <p:cNvPr id="97" name="Border"/>
              <p:cNvSpPr/>
              <p:nvPr userDrawn="1"/>
            </p:nvSpPr>
            <p:spPr>
              <a:xfrm>
                <a:off x="336000" y="1259507"/>
                <a:ext cx="2880000" cy="2470468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 dirty="0"/>
              </a:p>
            </p:txBody>
          </p:sp>
        </p:grpSp>
        <p:grpSp>
          <p:nvGrpSpPr>
            <p:cNvPr id="288" name="Year 2"/>
            <p:cNvGrpSpPr/>
            <p:nvPr userDrawn="1"/>
          </p:nvGrpSpPr>
          <p:grpSpPr>
            <a:xfrm>
              <a:off x="3216000" y="1438375"/>
              <a:ext cx="2880002" cy="2470468"/>
              <a:chOff x="336000" y="1259507"/>
              <a:chExt cx="2880002" cy="2470468"/>
            </a:xfrm>
          </p:grpSpPr>
          <p:sp>
            <p:nvSpPr>
              <p:cNvPr id="289" name="Year"/>
              <p:cNvSpPr>
                <a:spLocks noChangeArrowheads="1"/>
              </p:cNvSpPr>
              <p:nvPr userDrawn="1"/>
            </p:nvSpPr>
            <p:spPr bwMode="auto">
              <a:xfrm>
                <a:off x="336619" y="1259508"/>
                <a:ext cx="2879383" cy="1959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ctr" defTabSz="449263">
                  <a:buSzPct val="10000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r>
                  <a:rPr lang="en-US" sz="1600" b="1" spc="500" baseline="0" dirty="0">
                    <a:solidFill>
                      <a:schemeClr val="bg1"/>
                    </a:solidFill>
                  </a:rPr>
                  <a:t>20Q2</a:t>
                </a:r>
              </a:p>
            </p:txBody>
          </p:sp>
          <p:sp>
            <p:nvSpPr>
              <p:cNvPr id="290" name="Q1"/>
              <p:cNvSpPr>
                <a:spLocks noChangeArrowheads="1"/>
              </p:cNvSpPr>
              <p:nvPr userDrawn="1"/>
            </p:nvSpPr>
            <p:spPr bwMode="auto">
              <a:xfrm>
                <a:off x="336619" y="1455462"/>
                <a:ext cx="720000" cy="2274513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t"/>
              <a:lstStyle/>
              <a:p>
                <a:pPr algn="ctr" defTabSz="449263">
                  <a:buSzPct val="10000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endParaRPr lang="en-US" sz="1200" dirty="0">
                  <a:solidFill>
                    <a:srgbClr val="474847"/>
                  </a:solidFill>
                </a:endParaRPr>
              </a:p>
            </p:txBody>
          </p:sp>
          <p:sp>
            <p:nvSpPr>
              <p:cNvPr id="291" name="Q2"/>
              <p:cNvSpPr>
                <a:spLocks noChangeArrowheads="1"/>
              </p:cNvSpPr>
              <p:nvPr userDrawn="1"/>
            </p:nvSpPr>
            <p:spPr bwMode="auto">
              <a:xfrm>
                <a:off x="1054047" y="1455462"/>
                <a:ext cx="720000" cy="227451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92" name="Q3"/>
              <p:cNvSpPr>
                <a:spLocks noChangeArrowheads="1"/>
              </p:cNvSpPr>
              <p:nvPr userDrawn="1"/>
            </p:nvSpPr>
            <p:spPr bwMode="auto">
              <a:xfrm>
                <a:off x="1771476" y="1455462"/>
                <a:ext cx="720000" cy="2274513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93" name="Q4"/>
              <p:cNvSpPr>
                <a:spLocks noChangeArrowheads="1"/>
              </p:cNvSpPr>
              <p:nvPr userDrawn="1"/>
            </p:nvSpPr>
            <p:spPr bwMode="auto">
              <a:xfrm>
                <a:off x="2488904" y="1455462"/>
                <a:ext cx="720000" cy="227451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 defTabSz="914400"/>
                <a:endParaRPr lang="en-US" sz="1200" dirty="0"/>
              </a:p>
            </p:txBody>
          </p:sp>
          <p:sp>
            <p:nvSpPr>
              <p:cNvPr id="294" name="Border"/>
              <p:cNvSpPr/>
              <p:nvPr userDrawn="1"/>
            </p:nvSpPr>
            <p:spPr>
              <a:xfrm>
                <a:off x="336000" y="1259507"/>
                <a:ext cx="2880000" cy="2470468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 dirty="0"/>
              </a:p>
            </p:txBody>
          </p:sp>
        </p:grpSp>
        <p:grpSp>
          <p:nvGrpSpPr>
            <p:cNvPr id="295" name="Year 3"/>
            <p:cNvGrpSpPr/>
            <p:nvPr userDrawn="1"/>
          </p:nvGrpSpPr>
          <p:grpSpPr>
            <a:xfrm>
              <a:off x="6096000" y="1438375"/>
              <a:ext cx="2880002" cy="2470468"/>
              <a:chOff x="336000" y="1259507"/>
              <a:chExt cx="2880002" cy="2470468"/>
            </a:xfrm>
          </p:grpSpPr>
          <p:sp>
            <p:nvSpPr>
              <p:cNvPr id="296" name="Year"/>
              <p:cNvSpPr>
                <a:spLocks noChangeArrowheads="1"/>
              </p:cNvSpPr>
              <p:nvPr userDrawn="1"/>
            </p:nvSpPr>
            <p:spPr bwMode="auto">
              <a:xfrm>
                <a:off x="336619" y="1259508"/>
                <a:ext cx="2879383" cy="1959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ctr" defTabSz="449263">
                  <a:buSzPct val="10000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r>
                  <a:rPr lang="en-US" sz="1600" b="1" spc="500" baseline="0" dirty="0">
                    <a:solidFill>
                      <a:schemeClr val="bg1"/>
                    </a:solidFill>
                  </a:rPr>
                  <a:t>20Q3</a:t>
                </a:r>
              </a:p>
            </p:txBody>
          </p:sp>
          <p:sp>
            <p:nvSpPr>
              <p:cNvPr id="297" name="Q1"/>
              <p:cNvSpPr>
                <a:spLocks noChangeArrowheads="1"/>
              </p:cNvSpPr>
              <p:nvPr userDrawn="1"/>
            </p:nvSpPr>
            <p:spPr bwMode="auto">
              <a:xfrm>
                <a:off x="336619" y="1455462"/>
                <a:ext cx="720000" cy="2274513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t"/>
              <a:lstStyle/>
              <a:p>
                <a:pPr algn="ctr" defTabSz="449263">
                  <a:buSzPct val="10000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endParaRPr lang="en-US" sz="1200" dirty="0">
                  <a:solidFill>
                    <a:srgbClr val="474847"/>
                  </a:solidFill>
                </a:endParaRPr>
              </a:p>
            </p:txBody>
          </p:sp>
          <p:sp>
            <p:nvSpPr>
              <p:cNvPr id="298" name="Q2"/>
              <p:cNvSpPr>
                <a:spLocks noChangeArrowheads="1"/>
              </p:cNvSpPr>
              <p:nvPr userDrawn="1"/>
            </p:nvSpPr>
            <p:spPr bwMode="auto">
              <a:xfrm>
                <a:off x="1054047" y="1455462"/>
                <a:ext cx="720000" cy="227451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99" name="Q3"/>
              <p:cNvSpPr>
                <a:spLocks noChangeArrowheads="1"/>
              </p:cNvSpPr>
              <p:nvPr userDrawn="1"/>
            </p:nvSpPr>
            <p:spPr bwMode="auto">
              <a:xfrm>
                <a:off x="1771476" y="1455462"/>
                <a:ext cx="720000" cy="2274513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00" name="Q4"/>
              <p:cNvSpPr>
                <a:spLocks noChangeArrowheads="1"/>
              </p:cNvSpPr>
              <p:nvPr userDrawn="1"/>
            </p:nvSpPr>
            <p:spPr bwMode="auto">
              <a:xfrm>
                <a:off x="2488904" y="1455462"/>
                <a:ext cx="720000" cy="227451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 defTabSz="914400"/>
                <a:endParaRPr lang="en-US" sz="1200" dirty="0"/>
              </a:p>
            </p:txBody>
          </p:sp>
          <p:sp>
            <p:nvSpPr>
              <p:cNvPr id="301" name="Border"/>
              <p:cNvSpPr/>
              <p:nvPr userDrawn="1"/>
            </p:nvSpPr>
            <p:spPr>
              <a:xfrm>
                <a:off x="336000" y="1259507"/>
                <a:ext cx="2880000" cy="2470468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 dirty="0"/>
              </a:p>
            </p:txBody>
          </p:sp>
        </p:grpSp>
        <p:grpSp>
          <p:nvGrpSpPr>
            <p:cNvPr id="302" name="Year 4"/>
            <p:cNvGrpSpPr/>
            <p:nvPr userDrawn="1"/>
          </p:nvGrpSpPr>
          <p:grpSpPr>
            <a:xfrm>
              <a:off x="8976000" y="1438375"/>
              <a:ext cx="2880002" cy="2470468"/>
              <a:chOff x="336000" y="1259507"/>
              <a:chExt cx="2880002" cy="2470468"/>
            </a:xfrm>
          </p:grpSpPr>
          <p:sp>
            <p:nvSpPr>
              <p:cNvPr id="303" name="Year"/>
              <p:cNvSpPr>
                <a:spLocks noChangeArrowheads="1"/>
              </p:cNvSpPr>
              <p:nvPr userDrawn="1"/>
            </p:nvSpPr>
            <p:spPr bwMode="auto">
              <a:xfrm>
                <a:off x="336619" y="1259508"/>
                <a:ext cx="2879383" cy="1959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ctr" defTabSz="449263">
                  <a:buSzPct val="10000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r>
                  <a:rPr lang="en-US" sz="1600" b="1" spc="500" baseline="0" dirty="0">
                    <a:solidFill>
                      <a:schemeClr val="bg1"/>
                    </a:solidFill>
                  </a:rPr>
                  <a:t>20Q4</a:t>
                </a:r>
              </a:p>
            </p:txBody>
          </p:sp>
          <p:sp>
            <p:nvSpPr>
              <p:cNvPr id="304" name="Q1"/>
              <p:cNvSpPr>
                <a:spLocks noChangeArrowheads="1"/>
              </p:cNvSpPr>
              <p:nvPr userDrawn="1"/>
            </p:nvSpPr>
            <p:spPr bwMode="auto">
              <a:xfrm>
                <a:off x="336619" y="1455462"/>
                <a:ext cx="720000" cy="2274513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t"/>
              <a:lstStyle/>
              <a:p>
                <a:pPr algn="ctr" defTabSz="449263">
                  <a:buSzPct val="10000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endParaRPr lang="en-US" sz="1200" dirty="0">
                  <a:solidFill>
                    <a:srgbClr val="474847"/>
                  </a:solidFill>
                </a:endParaRPr>
              </a:p>
            </p:txBody>
          </p:sp>
          <p:sp>
            <p:nvSpPr>
              <p:cNvPr id="305" name="Q2"/>
              <p:cNvSpPr>
                <a:spLocks noChangeArrowheads="1"/>
              </p:cNvSpPr>
              <p:nvPr userDrawn="1"/>
            </p:nvSpPr>
            <p:spPr bwMode="auto">
              <a:xfrm>
                <a:off x="1054047" y="1455462"/>
                <a:ext cx="720000" cy="227451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06" name="Q3"/>
              <p:cNvSpPr>
                <a:spLocks noChangeArrowheads="1"/>
              </p:cNvSpPr>
              <p:nvPr userDrawn="1"/>
            </p:nvSpPr>
            <p:spPr bwMode="auto">
              <a:xfrm>
                <a:off x="1771476" y="1455462"/>
                <a:ext cx="720000" cy="2274513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07" name="Q4"/>
              <p:cNvSpPr>
                <a:spLocks noChangeArrowheads="1"/>
              </p:cNvSpPr>
              <p:nvPr userDrawn="1"/>
            </p:nvSpPr>
            <p:spPr bwMode="auto">
              <a:xfrm>
                <a:off x="2488904" y="1455462"/>
                <a:ext cx="720000" cy="227451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 defTabSz="914400"/>
                <a:endParaRPr lang="en-US" sz="1200" dirty="0"/>
              </a:p>
            </p:txBody>
          </p:sp>
          <p:sp>
            <p:nvSpPr>
              <p:cNvPr id="308" name="Border"/>
              <p:cNvSpPr/>
              <p:nvPr userDrawn="1"/>
            </p:nvSpPr>
            <p:spPr>
              <a:xfrm>
                <a:off x="336000" y="1259507"/>
                <a:ext cx="2880000" cy="2470468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 dirty="0"/>
              </a:p>
            </p:txBody>
          </p:sp>
        </p:grpSp>
      </p:grpSp>
      <p:sp>
        <p:nvSpPr>
          <p:cNvPr id="3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6000" y="3881146"/>
            <a:ext cx="11512904" cy="242283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6" name="Today mark"/>
          <p:cNvCxnSpPr/>
          <p:nvPr userDrawn="1"/>
        </p:nvCxnSpPr>
        <p:spPr>
          <a:xfrm>
            <a:off x="4936904" y="1477149"/>
            <a:ext cx="0" cy="2274513"/>
          </a:xfrm>
          <a:prstGeom prst="line">
            <a:avLst/>
          </a:prstGeom>
          <a:ln w="3810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222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adma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grpSp>
        <p:nvGrpSpPr>
          <p:cNvPr id="309" name="TimelineRuler"/>
          <p:cNvGrpSpPr/>
          <p:nvPr userDrawn="1"/>
        </p:nvGrpSpPr>
        <p:grpSpPr>
          <a:xfrm>
            <a:off x="336000" y="1281194"/>
            <a:ext cx="8640000" cy="2470468"/>
            <a:chOff x="336000" y="1438375"/>
            <a:chExt cx="11520000" cy="2470468"/>
          </a:xfrm>
        </p:grpSpPr>
        <p:grpSp>
          <p:nvGrpSpPr>
            <p:cNvPr id="287" name="Year 1"/>
            <p:cNvGrpSpPr/>
            <p:nvPr userDrawn="1"/>
          </p:nvGrpSpPr>
          <p:grpSpPr>
            <a:xfrm>
              <a:off x="336000" y="1438375"/>
              <a:ext cx="2880000" cy="2470468"/>
              <a:chOff x="336000" y="1259507"/>
              <a:chExt cx="2880000" cy="2470468"/>
            </a:xfrm>
          </p:grpSpPr>
          <p:sp>
            <p:nvSpPr>
              <p:cNvPr id="22" name="Year"/>
              <p:cNvSpPr>
                <a:spLocks noChangeArrowheads="1"/>
              </p:cNvSpPr>
              <p:nvPr userDrawn="1"/>
            </p:nvSpPr>
            <p:spPr bwMode="auto">
              <a:xfrm>
                <a:off x="336618" y="1259507"/>
                <a:ext cx="2879382" cy="32543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ctr" defTabSz="449263">
                  <a:buSzPct val="10000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r>
                  <a:rPr lang="en-US" sz="1600" b="1" spc="500" baseline="0" dirty="0">
                    <a:solidFill>
                      <a:schemeClr val="bg1"/>
                    </a:solidFill>
                  </a:rPr>
                  <a:t>2020</a:t>
                </a:r>
              </a:p>
            </p:txBody>
          </p:sp>
          <p:sp>
            <p:nvSpPr>
              <p:cNvPr id="19" name="Q1"/>
              <p:cNvSpPr>
                <a:spLocks noChangeArrowheads="1"/>
              </p:cNvSpPr>
              <p:nvPr userDrawn="1"/>
            </p:nvSpPr>
            <p:spPr bwMode="auto">
              <a:xfrm>
                <a:off x="336618" y="1584945"/>
                <a:ext cx="720000" cy="2145030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t"/>
              <a:lstStyle/>
              <a:p>
                <a:pPr algn="ctr" defTabSz="449263">
                  <a:buSzPct val="10000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endParaRPr lang="en-US" sz="1200" dirty="0">
                  <a:solidFill>
                    <a:srgbClr val="474847"/>
                  </a:solidFill>
                </a:endParaRPr>
              </a:p>
            </p:txBody>
          </p:sp>
          <p:sp>
            <p:nvSpPr>
              <p:cNvPr id="7" name="Q2"/>
              <p:cNvSpPr>
                <a:spLocks noChangeArrowheads="1"/>
              </p:cNvSpPr>
              <p:nvPr userDrawn="1"/>
            </p:nvSpPr>
            <p:spPr bwMode="auto">
              <a:xfrm>
                <a:off x="1054047" y="1584945"/>
                <a:ext cx="720000" cy="214503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8" name="Q3"/>
              <p:cNvSpPr>
                <a:spLocks noChangeArrowheads="1"/>
              </p:cNvSpPr>
              <p:nvPr userDrawn="1"/>
            </p:nvSpPr>
            <p:spPr bwMode="auto">
              <a:xfrm>
                <a:off x="1771476" y="1584945"/>
                <a:ext cx="720000" cy="2145030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" name="Q4"/>
              <p:cNvSpPr>
                <a:spLocks noChangeArrowheads="1"/>
              </p:cNvSpPr>
              <p:nvPr userDrawn="1"/>
            </p:nvSpPr>
            <p:spPr bwMode="auto">
              <a:xfrm>
                <a:off x="2488904" y="1584945"/>
                <a:ext cx="720000" cy="214503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 defTabSz="914400"/>
                <a:endParaRPr lang="en-US" sz="1200" dirty="0"/>
              </a:p>
            </p:txBody>
          </p:sp>
          <p:sp>
            <p:nvSpPr>
              <p:cNvPr id="97" name="Border"/>
              <p:cNvSpPr/>
              <p:nvPr userDrawn="1"/>
            </p:nvSpPr>
            <p:spPr>
              <a:xfrm>
                <a:off x="336000" y="1259507"/>
                <a:ext cx="2880000" cy="2470468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 dirty="0"/>
              </a:p>
            </p:txBody>
          </p:sp>
        </p:grpSp>
        <p:grpSp>
          <p:nvGrpSpPr>
            <p:cNvPr id="288" name="Year 2"/>
            <p:cNvGrpSpPr/>
            <p:nvPr userDrawn="1"/>
          </p:nvGrpSpPr>
          <p:grpSpPr>
            <a:xfrm>
              <a:off x="3216000" y="1438375"/>
              <a:ext cx="2880000" cy="2470468"/>
              <a:chOff x="336000" y="1259507"/>
              <a:chExt cx="2880000" cy="2470468"/>
            </a:xfrm>
          </p:grpSpPr>
          <p:sp>
            <p:nvSpPr>
              <p:cNvPr id="289" name="Year"/>
              <p:cNvSpPr>
                <a:spLocks noChangeArrowheads="1"/>
              </p:cNvSpPr>
              <p:nvPr userDrawn="1"/>
            </p:nvSpPr>
            <p:spPr bwMode="auto">
              <a:xfrm>
                <a:off x="336618" y="1259507"/>
                <a:ext cx="2879382" cy="32543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ctr" defTabSz="449263">
                  <a:buSzPct val="10000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r>
                  <a:rPr lang="en-US" sz="1600" b="1" spc="500" baseline="0" dirty="0">
                    <a:solidFill>
                      <a:schemeClr val="bg1"/>
                    </a:solidFill>
                  </a:rPr>
                  <a:t>2021</a:t>
                </a:r>
              </a:p>
            </p:txBody>
          </p:sp>
          <p:sp>
            <p:nvSpPr>
              <p:cNvPr id="290" name="Q1"/>
              <p:cNvSpPr>
                <a:spLocks noChangeArrowheads="1"/>
              </p:cNvSpPr>
              <p:nvPr userDrawn="1"/>
            </p:nvSpPr>
            <p:spPr bwMode="auto">
              <a:xfrm>
                <a:off x="336618" y="1584945"/>
                <a:ext cx="720000" cy="2145030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t"/>
              <a:lstStyle/>
              <a:p>
                <a:pPr algn="ctr" defTabSz="449263">
                  <a:buSzPct val="10000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endParaRPr lang="en-US" sz="1200" dirty="0">
                  <a:solidFill>
                    <a:srgbClr val="474847"/>
                  </a:solidFill>
                </a:endParaRPr>
              </a:p>
            </p:txBody>
          </p:sp>
          <p:sp>
            <p:nvSpPr>
              <p:cNvPr id="291" name="Q2"/>
              <p:cNvSpPr>
                <a:spLocks noChangeArrowheads="1"/>
              </p:cNvSpPr>
              <p:nvPr userDrawn="1"/>
            </p:nvSpPr>
            <p:spPr bwMode="auto">
              <a:xfrm>
                <a:off x="1054047" y="1584945"/>
                <a:ext cx="720000" cy="214503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92" name="Q3"/>
              <p:cNvSpPr>
                <a:spLocks noChangeArrowheads="1"/>
              </p:cNvSpPr>
              <p:nvPr userDrawn="1"/>
            </p:nvSpPr>
            <p:spPr bwMode="auto">
              <a:xfrm>
                <a:off x="1771476" y="1584945"/>
                <a:ext cx="720000" cy="2145030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93" name="Q4"/>
              <p:cNvSpPr>
                <a:spLocks noChangeArrowheads="1"/>
              </p:cNvSpPr>
              <p:nvPr userDrawn="1"/>
            </p:nvSpPr>
            <p:spPr bwMode="auto">
              <a:xfrm>
                <a:off x="2488904" y="1584945"/>
                <a:ext cx="720000" cy="214503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 defTabSz="914400"/>
                <a:endParaRPr lang="en-US" sz="1200" dirty="0"/>
              </a:p>
            </p:txBody>
          </p:sp>
          <p:sp>
            <p:nvSpPr>
              <p:cNvPr id="294" name="Border"/>
              <p:cNvSpPr/>
              <p:nvPr userDrawn="1"/>
            </p:nvSpPr>
            <p:spPr>
              <a:xfrm>
                <a:off x="336000" y="1259507"/>
                <a:ext cx="2880000" cy="2470468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 dirty="0"/>
              </a:p>
            </p:txBody>
          </p:sp>
        </p:grpSp>
        <p:grpSp>
          <p:nvGrpSpPr>
            <p:cNvPr id="295" name="Year 3"/>
            <p:cNvGrpSpPr/>
            <p:nvPr userDrawn="1"/>
          </p:nvGrpSpPr>
          <p:grpSpPr>
            <a:xfrm>
              <a:off x="6096000" y="1438375"/>
              <a:ext cx="2880000" cy="2470468"/>
              <a:chOff x="336000" y="1259507"/>
              <a:chExt cx="2880000" cy="2470468"/>
            </a:xfrm>
          </p:grpSpPr>
          <p:sp>
            <p:nvSpPr>
              <p:cNvPr id="296" name="Year"/>
              <p:cNvSpPr>
                <a:spLocks noChangeArrowheads="1"/>
              </p:cNvSpPr>
              <p:nvPr userDrawn="1"/>
            </p:nvSpPr>
            <p:spPr bwMode="auto">
              <a:xfrm>
                <a:off x="336618" y="1259507"/>
                <a:ext cx="2879382" cy="32543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ctr" defTabSz="449263">
                  <a:buSzPct val="10000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r>
                  <a:rPr lang="en-US" sz="1600" b="1" spc="500" baseline="0" dirty="0">
                    <a:solidFill>
                      <a:schemeClr val="bg1"/>
                    </a:solidFill>
                  </a:rPr>
                  <a:t>2022</a:t>
                </a:r>
              </a:p>
            </p:txBody>
          </p:sp>
          <p:sp>
            <p:nvSpPr>
              <p:cNvPr id="297" name="Q1"/>
              <p:cNvSpPr>
                <a:spLocks noChangeArrowheads="1"/>
              </p:cNvSpPr>
              <p:nvPr userDrawn="1"/>
            </p:nvSpPr>
            <p:spPr bwMode="auto">
              <a:xfrm>
                <a:off x="336618" y="1584945"/>
                <a:ext cx="720000" cy="2145030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t"/>
              <a:lstStyle/>
              <a:p>
                <a:pPr algn="ctr" defTabSz="449263">
                  <a:buSzPct val="10000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endParaRPr lang="en-US" sz="1200" dirty="0">
                  <a:solidFill>
                    <a:srgbClr val="474847"/>
                  </a:solidFill>
                </a:endParaRPr>
              </a:p>
            </p:txBody>
          </p:sp>
          <p:sp>
            <p:nvSpPr>
              <p:cNvPr id="298" name="Q2"/>
              <p:cNvSpPr>
                <a:spLocks noChangeArrowheads="1"/>
              </p:cNvSpPr>
              <p:nvPr userDrawn="1"/>
            </p:nvSpPr>
            <p:spPr bwMode="auto">
              <a:xfrm>
                <a:off x="1054047" y="1584945"/>
                <a:ext cx="720000" cy="214503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99" name="Q3"/>
              <p:cNvSpPr>
                <a:spLocks noChangeArrowheads="1"/>
              </p:cNvSpPr>
              <p:nvPr userDrawn="1"/>
            </p:nvSpPr>
            <p:spPr bwMode="auto">
              <a:xfrm>
                <a:off x="1771476" y="1584945"/>
                <a:ext cx="720000" cy="2145030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00" name="Q4"/>
              <p:cNvSpPr>
                <a:spLocks noChangeArrowheads="1"/>
              </p:cNvSpPr>
              <p:nvPr userDrawn="1"/>
            </p:nvSpPr>
            <p:spPr bwMode="auto">
              <a:xfrm>
                <a:off x="2488904" y="1584945"/>
                <a:ext cx="720000" cy="214503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 defTabSz="914400"/>
                <a:endParaRPr lang="en-US" sz="1200" dirty="0"/>
              </a:p>
            </p:txBody>
          </p:sp>
          <p:sp>
            <p:nvSpPr>
              <p:cNvPr id="301" name="Border"/>
              <p:cNvSpPr/>
              <p:nvPr userDrawn="1"/>
            </p:nvSpPr>
            <p:spPr>
              <a:xfrm>
                <a:off x="336000" y="1259507"/>
                <a:ext cx="2880000" cy="2470468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 dirty="0"/>
              </a:p>
            </p:txBody>
          </p:sp>
        </p:grpSp>
        <p:grpSp>
          <p:nvGrpSpPr>
            <p:cNvPr id="302" name="Year 4"/>
            <p:cNvGrpSpPr/>
            <p:nvPr userDrawn="1"/>
          </p:nvGrpSpPr>
          <p:grpSpPr>
            <a:xfrm>
              <a:off x="8976000" y="1438375"/>
              <a:ext cx="2880000" cy="2470468"/>
              <a:chOff x="336000" y="1259507"/>
              <a:chExt cx="2880000" cy="2470468"/>
            </a:xfrm>
          </p:grpSpPr>
          <p:sp>
            <p:nvSpPr>
              <p:cNvPr id="303" name="Year"/>
              <p:cNvSpPr>
                <a:spLocks noChangeArrowheads="1"/>
              </p:cNvSpPr>
              <p:nvPr userDrawn="1"/>
            </p:nvSpPr>
            <p:spPr bwMode="auto">
              <a:xfrm>
                <a:off x="336618" y="1259507"/>
                <a:ext cx="2879382" cy="32543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ctr" defTabSz="449263">
                  <a:buSzPct val="10000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r>
                  <a:rPr lang="en-US" sz="1600" b="1" spc="500" baseline="0" dirty="0">
                    <a:solidFill>
                      <a:schemeClr val="bg1"/>
                    </a:solidFill>
                  </a:rPr>
                  <a:t>2023</a:t>
                </a:r>
              </a:p>
            </p:txBody>
          </p:sp>
          <p:sp>
            <p:nvSpPr>
              <p:cNvPr id="304" name="Q1"/>
              <p:cNvSpPr>
                <a:spLocks noChangeArrowheads="1"/>
              </p:cNvSpPr>
              <p:nvPr userDrawn="1"/>
            </p:nvSpPr>
            <p:spPr bwMode="auto">
              <a:xfrm>
                <a:off x="336618" y="1584945"/>
                <a:ext cx="720000" cy="2145030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t"/>
              <a:lstStyle/>
              <a:p>
                <a:pPr algn="ctr" defTabSz="449263">
                  <a:buSzPct val="10000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endParaRPr lang="en-US" sz="1200" dirty="0">
                  <a:solidFill>
                    <a:srgbClr val="474847"/>
                  </a:solidFill>
                </a:endParaRPr>
              </a:p>
            </p:txBody>
          </p:sp>
          <p:sp>
            <p:nvSpPr>
              <p:cNvPr id="305" name="Q2"/>
              <p:cNvSpPr>
                <a:spLocks noChangeArrowheads="1"/>
              </p:cNvSpPr>
              <p:nvPr userDrawn="1"/>
            </p:nvSpPr>
            <p:spPr bwMode="auto">
              <a:xfrm>
                <a:off x="1054047" y="1584945"/>
                <a:ext cx="720000" cy="214503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06" name="Q3"/>
              <p:cNvSpPr>
                <a:spLocks noChangeArrowheads="1"/>
              </p:cNvSpPr>
              <p:nvPr userDrawn="1"/>
            </p:nvSpPr>
            <p:spPr bwMode="auto">
              <a:xfrm>
                <a:off x="1771476" y="1584945"/>
                <a:ext cx="720000" cy="2145030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07" name="Q4"/>
              <p:cNvSpPr>
                <a:spLocks noChangeArrowheads="1"/>
              </p:cNvSpPr>
              <p:nvPr userDrawn="1"/>
            </p:nvSpPr>
            <p:spPr bwMode="auto">
              <a:xfrm>
                <a:off x="2488904" y="1584945"/>
                <a:ext cx="720000" cy="214503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 defTabSz="914400"/>
                <a:endParaRPr lang="en-US" sz="1200" dirty="0"/>
              </a:p>
            </p:txBody>
          </p:sp>
          <p:sp>
            <p:nvSpPr>
              <p:cNvPr id="308" name="Border"/>
              <p:cNvSpPr/>
              <p:nvPr userDrawn="1"/>
            </p:nvSpPr>
            <p:spPr>
              <a:xfrm>
                <a:off x="336000" y="1259507"/>
                <a:ext cx="2880000" cy="2470468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 dirty="0"/>
              </a:p>
            </p:txBody>
          </p:sp>
        </p:grpSp>
      </p:grpSp>
      <p:sp>
        <p:nvSpPr>
          <p:cNvPr id="3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161485" y="1281194"/>
            <a:ext cx="2687419" cy="247046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 baseline="0"/>
            </a:lvl1pPr>
          </a:lstStyle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Click to edit Master text styles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6000" y="3881146"/>
            <a:ext cx="11512904" cy="24228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36" name="Today mark"/>
          <p:cNvCxnSpPr>
            <a:stCxn id="290" idx="0"/>
          </p:cNvCxnSpPr>
          <p:nvPr userDrawn="1"/>
        </p:nvCxnSpPr>
        <p:spPr>
          <a:xfrm>
            <a:off x="2766464" y="1606632"/>
            <a:ext cx="799" cy="2145030"/>
          </a:xfrm>
          <a:prstGeom prst="line">
            <a:avLst/>
          </a:prstGeom>
          <a:ln w="3810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271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admap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36000" y="1281194"/>
            <a:ext cx="2687419" cy="247046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 baseline="0"/>
            </a:lvl1pPr>
          </a:lstStyle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Click to edit Master text styles</a:t>
            </a:r>
            <a:endParaRPr lang="en-US" dirty="0">
              <a:latin typeface="Arial" panose="020B0604020202020204" pitchFamily="34" charset="0"/>
            </a:endParaRPr>
          </a:p>
        </p:txBody>
      </p:sp>
      <p:grpSp>
        <p:nvGrpSpPr>
          <p:cNvPr id="309" name="TimelineRuler"/>
          <p:cNvGrpSpPr/>
          <p:nvPr userDrawn="1"/>
        </p:nvGrpSpPr>
        <p:grpSpPr>
          <a:xfrm>
            <a:off x="3208904" y="1281194"/>
            <a:ext cx="8640000" cy="2470469"/>
            <a:chOff x="336000" y="1438375"/>
            <a:chExt cx="11520000" cy="2470469"/>
          </a:xfrm>
        </p:grpSpPr>
        <p:grpSp>
          <p:nvGrpSpPr>
            <p:cNvPr id="287" name="Year 1"/>
            <p:cNvGrpSpPr/>
            <p:nvPr userDrawn="1"/>
          </p:nvGrpSpPr>
          <p:grpSpPr>
            <a:xfrm>
              <a:off x="336000" y="1438375"/>
              <a:ext cx="2880000" cy="2470469"/>
              <a:chOff x="336000" y="1259507"/>
              <a:chExt cx="2880000" cy="2470469"/>
            </a:xfrm>
          </p:grpSpPr>
          <p:sp>
            <p:nvSpPr>
              <p:cNvPr id="19" name="Q1"/>
              <p:cNvSpPr>
                <a:spLocks noChangeArrowheads="1"/>
              </p:cNvSpPr>
              <p:nvPr userDrawn="1"/>
            </p:nvSpPr>
            <p:spPr bwMode="auto">
              <a:xfrm>
                <a:off x="336619" y="1259508"/>
                <a:ext cx="720000" cy="2470468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t"/>
              <a:lstStyle/>
              <a:p>
                <a:pPr algn="ctr" defTabSz="449263">
                  <a:buSzPct val="10000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endParaRPr lang="en-US" sz="1200" dirty="0">
                  <a:solidFill>
                    <a:srgbClr val="474847"/>
                  </a:solidFill>
                </a:endParaRPr>
              </a:p>
            </p:txBody>
          </p:sp>
          <p:sp>
            <p:nvSpPr>
              <p:cNvPr id="7" name="Q2"/>
              <p:cNvSpPr>
                <a:spLocks noChangeArrowheads="1"/>
              </p:cNvSpPr>
              <p:nvPr userDrawn="1"/>
            </p:nvSpPr>
            <p:spPr bwMode="auto">
              <a:xfrm>
                <a:off x="1054047" y="1259508"/>
                <a:ext cx="720000" cy="247046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8" name="Q3"/>
              <p:cNvSpPr>
                <a:spLocks noChangeArrowheads="1"/>
              </p:cNvSpPr>
              <p:nvPr userDrawn="1"/>
            </p:nvSpPr>
            <p:spPr bwMode="auto">
              <a:xfrm>
                <a:off x="1771476" y="1259508"/>
                <a:ext cx="720000" cy="2470468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" name="Q4"/>
              <p:cNvSpPr>
                <a:spLocks noChangeArrowheads="1"/>
              </p:cNvSpPr>
              <p:nvPr userDrawn="1"/>
            </p:nvSpPr>
            <p:spPr bwMode="auto">
              <a:xfrm>
                <a:off x="2488904" y="1259508"/>
                <a:ext cx="720000" cy="247046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 defTabSz="914400"/>
                <a:endParaRPr lang="en-US" sz="1200" dirty="0"/>
              </a:p>
            </p:txBody>
          </p:sp>
          <p:sp>
            <p:nvSpPr>
              <p:cNvPr id="97" name="Border"/>
              <p:cNvSpPr/>
              <p:nvPr userDrawn="1"/>
            </p:nvSpPr>
            <p:spPr>
              <a:xfrm>
                <a:off x="336000" y="1259507"/>
                <a:ext cx="2880000" cy="2470468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7200" dirty="0">
                    <a:solidFill>
                      <a:srgbClr val="FFFFFF"/>
                    </a:solidFill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2020</a:t>
                </a:r>
              </a:p>
            </p:txBody>
          </p:sp>
        </p:grpSp>
        <p:grpSp>
          <p:nvGrpSpPr>
            <p:cNvPr id="288" name="Year 2"/>
            <p:cNvGrpSpPr/>
            <p:nvPr userDrawn="1"/>
          </p:nvGrpSpPr>
          <p:grpSpPr>
            <a:xfrm>
              <a:off x="3216000" y="1438375"/>
              <a:ext cx="2880000" cy="2470469"/>
              <a:chOff x="336000" y="1259507"/>
              <a:chExt cx="2880000" cy="2470469"/>
            </a:xfrm>
          </p:grpSpPr>
          <p:sp>
            <p:nvSpPr>
              <p:cNvPr id="290" name="Q1"/>
              <p:cNvSpPr>
                <a:spLocks noChangeArrowheads="1"/>
              </p:cNvSpPr>
              <p:nvPr userDrawn="1"/>
            </p:nvSpPr>
            <p:spPr bwMode="auto">
              <a:xfrm>
                <a:off x="336619" y="1259508"/>
                <a:ext cx="720000" cy="2470468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t"/>
              <a:lstStyle/>
              <a:p>
                <a:pPr algn="ctr" defTabSz="449263">
                  <a:buSzPct val="10000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endParaRPr lang="en-US" sz="1200" dirty="0">
                  <a:solidFill>
                    <a:srgbClr val="474847"/>
                  </a:solidFill>
                </a:endParaRPr>
              </a:p>
            </p:txBody>
          </p:sp>
          <p:sp>
            <p:nvSpPr>
              <p:cNvPr id="291" name="Q2"/>
              <p:cNvSpPr>
                <a:spLocks noChangeArrowheads="1"/>
              </p:cNvSpPr>
              <p:nvPr userDrawn="1"/>
            </p:nvSpPr>
            <p:spPr bwMode="auto">
              <a:xfrm>
                <a:off x="1054047" y="1259508"/>
                <a:ext cx="720000" cy="247046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92" name="Q3"/>
              <p:cNvSpPr>
                <a:spLocks noChangeArrowheads="1"/>
              </p:cNvSpPr>
              <p:nvPr userDrawn="1"/>
            </p:nvSpPr>
            <p:spPr bwMode="auto">
              <a:xfrm>
                <a:off x="1771476" y="1259508"/>
                <a:ext cx="720000" cy="2470468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93" name="Q4"/>
              <p:cNvSpPr>
                <a:spLocks noChangeArrowheads="1"/>
              </p:cNvSpPr>
              <p:nvPr userDrawn="1"/>
            </p:nvSpPr>
            <p:spPr bwMode="auto">
              <a:xfrm>
                <a:off x="2488904" y="1259508"/>
                <a:ext cx="720000" cy="247046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 defTabSz="914400"/>
                <a:endParaRPr lang="en-US" sz="1200" dirty="0"/>
              </a:p>
            </p:txBody>
          </p:sp>
          <p:sp>
            <p:nvSpPr>
              <p:cNvPr id="294" name="Border"/>
              <p:cNvSpPr/>
              <p:nvPr userDrawn="1"/>
            </p:nvSpPr>
            <p:spPr>
              <a:xfrm>
                <a:off x="336000" y="1259507"/>
                <a:ext cx="2880000" cy="2470468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7200" dirty="0">
                    <a:solidFill>
                      <a:srgbClr val="FFFFFF"/>
                    </a:solidFill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2021</a:t>
                </a:r>
              </a:p>
            </p:txBody>
          </p:sp>
        </p:grpSp>
        <p:grpSp>
          <p:nvGrpSpPr>
            <p:cNvPr id="295" name="Year 3"/>
            <p:cNvGrpSpPr/>
            <p:nvPr userDrawn="1"/>
          </p:nvGrpSpPr>
          <p:grpSpPr>
            <a:xfrm>
              <a:off x="6096000" y="1438375"/>
              <a:ext cx="2880000" cy="2470469"/>
              <a:chOff x="336000" y="1259507"/>
              <a:chExt cx="2880000" cy="2470469"/>
            </a:xfrm>
          </p:grpSpPr>
          <p:sp>
            <p:nvSpPr>
              <p:cNvPr id="297" name="Q1"/>
              <p:cNvSpPr>
                <a:spLocks noChangeArrowheads="1"/>
              </p:cNvSpPr>
              <p:nvPr userDrawn="1"/>
            </p:nvSpPr>
            <p:spPr bwMode="auto">
              <a:xfrm>
                <a:off x="336619" y="1259508"/>
                <a:ext cx="720000" cy="2470468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t"/>
              <a:lstStyle/>
              <a:p>
                <a:pPr algn="ctr" defTabSz="449263">
                  <a:buSzPct val="10000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endParaRPr lang="en-US" sz="1200" dirty="0">
                  <a:solidFill>
                    <a:srgbClr val="474847"/>
                  </a:solidFill>
                </a:endParaRPr>
              </a:p>
            </p:txBody>
          </p:sp>
          <p:sp>
            <p:nvSpPr>
              <p:cNvPr id="298" name="Q2"/>
              <p:cNvSpPr>
                <a:spLocks noChangeArrowheads="1"/>
              </p:cNvSpPr>
              <p:nvPr userDrawn="1"/>
            </p:nvSpPr>
            <p:spPr bwMode="auto">
              <a:xfrm>
                <a:off x="1054047" y="1259508"/>
                <a:ext cx="720000" cy="247046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99" name="Q3"/>
              <p:cNvSpPr>
                <a:spLocks noChangeArrowheads="1"/>
              </p:cNvSpPr>
              <p:nvPr userDrawn="1"/>
            </p:nvSpPr>
            <p:spPr bwMode="auto">
              <a:xfrm>
                <a:off x="1771476" y="1259508"/>
                <a:ext cx="720000" cy="2470468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00" name="Q4"/>
              <p:cNvSpPr>
                <a:spLocks noChangeArrowheads="1"/>
              </p:cNvSpPr>
              <p:nvPr userDrawn="1"/>
            </p:nvSpPr>
            <p:spPr bwMode="auto">
              <a:xfrm>
                <a:off x="2488904" y="1259508"/>
                <a:ext cx="720000" cy="247046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 defTabSz="914400"/>
                <a:endParaRPr lang="en-US" sz="1200" dirty="0"/>
              </a:p>
            </p:txBody>
          </p:sp>
          <p:sp>
            <p:nvSpPr>
              <p:cNvPr id="301" name="Border"/>
              <p:cNvSpPr/>
              <p:nvPr userDrawn="1"/>
            </p:nvSpPr>
            <p:spPr>
              <a:xfrm>
                <a:off x="336000" y="1259507"/>
                <a:ext cx="2880000" cy="2470468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7200" dirty="0">
                    <a:solidFill>
                      <a:srgbClr val="FFFFFF"/>
                    </a:solidFill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2022</a:t>
                </a:r>
              </a:p>
            </p:txBody>
          </p:sp>
        </p:grpSp>
        <p:grpSp>
          <p:nvGrpSpPr>
            <p:cNvPr id="302" name="Year 4"/>
            <p:cNvGrpSpPr/>
            <p:nvPr userDrawn="1"/>
          </p:nvGrpSpPr>
          <p:grpSpPr>
            <a:xfrm>
              <a:off x="8976000" y="1438375"/>
              <a:ext cx="2880000" cy="2470469"/>
              <a:chOff x="336000" y="1259507"/>
              <a:chExt cx="2880000" cy="2470469"/>
            </a:xfrm>
          </p:grpSpPr>
          <p:sp>
            <p:nvSpPr>
              <p:cNvPr id="304" name="Q1"/>
              <p:cNvSpPr>
                <a:spLocks noChangeArrowheads="1"/>
              </p:cNvSpPr>
              <p:nvPr userDrawn="1"/>
            </p:nvSpPr>
            <p:spPr bwMode="auto">
              <a:xfrm>
                <a:off x="336619" y="1259508"/>
                <a:ext cx="720000" cy="2470468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t"/>
              <a:lstStyle/>
              <a:p>
                <a:pPr algn="ctr" defTabSz="449263">
                  <a:buSzPct val="10000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endParaRPr lang="en-US" sz="1200" dirty="0">
                  <a:solidFill>
                    <a:srgbClr val="474847"/>
                  </a:solidFill>
                </a:endParaRPr>
              </a:p>
            </p:txBody>
          </p:sp>
          <p:sp>
            <p:nvSpPr>
              <p:cNvPr id="305" name="Q2"/>
              <p:cNvSpPr>
                <a:spLocks noChangeArrowheads="1"/>
              </p:cNvSpPr>
              <p:nvPr userDrawn="1"/>
            </p:nvSpPr>
            <p:spPr bwMode="auto">
              <a:xfrm>
                <a:off x="1054047" y="1259508"/>
                <a:ext cx="720000" cy="247046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06" name="Q3"/>
              <p:cNvSpPr>
                <a:spLocks noChangeArrowheads="1"/>
              </p:cNvSpPr>
              <p:nvPr userDrawn="1"/>
            </p:nvSpPr>
            <p:spPr bwMode="auto">
              <a:xfrm>
                <a:off x="1771476" y="1259508"/>
                <a:ext cx="720000" cy="2470468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07" name="Q4"/>
              <p:cNvSpPr>
                <a:spLocks noChangeArrowheads="1"/>
              </p:cNvSpPr>
              <p:nvPr userDrawn="1"/>
            </p:nvSpPr>
            <p:spPr bwMode="auto">
              <a:xfrm>
                <a:off x="2488904" y="1259508"/>
                <a:ext cx="720000" cy="247046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 defTabSz="914400"/>
                <a:endParaRPr lang="en-US" sz="1200" dirty="0"/>
              </a:p>
            </p:txBody>
          </p:sp>
          <p:sp>
            <p:nvSpPr>
              <p:cNvPr id="308" name="Border"/>
              <p:cNvSpPr/>
              <p:nvPr userDrawn="1"/>
            </p:nvSpPr>
            <p:spPr>
              <a:xfrm>
                <a:off x="336000" y="1259507"/>
                <a:ext cx="2880000" cy="2470468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7200" dirty="0">
                    <a:solidFill>
                      <a:srgbClr val="FFFFFF"/>
                    </a:solidFill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2023</a:t>
                </a:r>
              </a:p>
            </p:txBody>
          </p:sp>
        </p:grpSp>
      </p:grpSp>
      <p:sp>
        <p:nvSpPr>
          <p:cNvPr id="3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6000" y="3881146"/>
            <a:ext cx="11512904" cy="242283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0" name="Today mark"/>
          <p:cNvCxnSpPr>
            <a:stCxn id="290" idx="0"/>
          </p:cNvCxnSpPr>
          <p:nvPr userDrawn="1"/>
        </p:nvCxnSpPr>
        <p:spPr>
          <a:xfrm>
            <a:off x="5639368" y="1281195"/>
            <a:ext cx="3443" cy="2470467"/>
          </a:xfrm>
          <a:prstGeom prst="line">
            <a:avLst/>
          </a:prstGeom>
          <a:ln w="3810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0786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admap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36000" y="1281194"/>
            <a:ext cx="2687419" cy="247046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 baseline="0"/>
            </a:lvl1pPr>
          </a:lstStyle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Click to edit Master text styles</a:t>
            </a:r>
            <a:endParaRPr lang="en-US" dirty="0">
              <a:latin typeface="Arial" panose="020B0604020202020204" pitchFamily="34" charset="0"/>
            </a:endParaRPr>
          </a:p>
        </p:txBody>
      </p:sp>
      <p:grpSp>
        <p:nvGrpSpPr>
          <p:cNvPr id="309" name="TimelineRuler"/>
          <p:cNvGrpSpPr/>
          <p:nvPr userDrawn="1"/>
        </p:nvGrpSpPr>
        <p:grpSpPr>
          <a:xfrm>
            <a:off x="3208904" y="1281194"/>
            <a:ext cx="8640000" cy="2470469"/>
            <a:chOff x="336000" y="1438375"/>
            <a:chExt cx="11520000" cy="2470469"/>
          </a:xfrm>
        </p:grpSpPr>
        <p:grpSp>
          <p:nvGrpSpPr>
            <p:cNvPr id="287" name="Year 1"/>
            <p:cNvGrpSpPr/>
            <p:nvPr userDrawn="1"/>
          </p:nvGrpSpPr>
          <p:grpSpPr>
            <a:xfrm>
              <a:off x="336000" y="1438375"/>
              <a:ext cx="2880000" cy="2470469"/>
              <a:chOff x="336000" y="1259507"/>
              <a:chExt cx="2880000" cy="2470469"/>
            </a:xfrm>
          </p:grpSpPr>
          <p:sp>
            <p:nvSpPr>
              <p:cNvPr id="19" name="Q1"/>
              <p:cNvSpPr>
                <a:spLocks noChangeArrowheads="1"/>
              </p:cNvSpPr>
              <p:nvPr userDrawn="1"/>
            </p:nvSpPr>
            <p:spPr bwMode="auto">
              <a:xfrm>
                <a:off x="336619" y="1259508"/>
                <a:ext cx="720000" cy="2470468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t"/>
              <a:lstStyle/>
              <a:p>
                <a:pPr algn="ctr" defTabSz="449263">
                  <a:buSzPct val="10000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endParaRPr lang="en-US" sz="1200" dirty="0">
                  <a:solidFill>
                    <a:srgbClr val="474847"/>
                  </a:solidFill>
                </a:endParaRPr>
              </a:p>
            </p:txBody>
          </p:sp>
          <p:sp>
            <p:nvSpPr>
              <p:cNvPr id="7" name="Q2"/>
              <p:cNvSpPr>
                <a:spLocks noChangeArrowheads="1"/>
              </p:cNvSpPr>
              <p:nvPr userDrawn="1"/>
            </p:nvSpPr>
            <p:spPr bwMode="auto">
              <a:xfrm>
                <a:off x="1054047" y="1259508"/>
                <a:ext cx="720000" cy="247046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8" name="Q3"/>
              <p:cNvSpPr>
                <a:spLocks noChangeArrowheads="1"/>
              </p:cNvSpPr>
              <p:nvPr userDrawn="1"/>
            </p:nvSpPr>
            <p:spPr bwMode="auto">
              <a:xfrm>
                <a:off x="1771476" y="1259508"/>
                <a:ext cx="720000" cy="2470468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" name="Q4"/>
              <p:cNvSpPr>
                <a:spLocks noChangeArrowheads="1"/>
              </p:cNvSpPr>
              <p:nvPr userDrawn="1"/>
            </p:nvSpPr>
            <p:spPr bwMode="auto">
              <a:xfrm>
                <a:off x="2488904" y="1259508"/>
                <a:ext cx="720000" cy="247046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 defTabSz="914400"/>
                <a:endParaRPr lang="en-US" sz="1200" dirty="0"/>
              </a:p>
            </p:txBody>
          </p:sp>
          <p:sp>
            <p:nvSpPr>
              <p:cNvPr id="97" name="Border"/>
              <p:cNvSpPr/>
              <p:nvPr userDrawn="1"/>
            </p:nvSpPr>
            <p:spPr>
              <a:xfrm>
                <a:off x="336000" y="1259507"/>
                <a:ext cx="2880000" cy="2470468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7200" dirty="0">
                    <a:solidFill>
                      <a:srgbClr val="FFFFFF"/>
                    </a:solidFill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'20</a:t>
                </a:r>
              </a:p>
            </p:txBody>
          </p:sp>
        </p:grpSp>
        <p:grpSp>
          <p:nvGrpSpPr>
            <p:cNvPr id="288" name="Year 2"/>
            <p:cNvGrpSpPr/>
            <p:nvPr userDrawn="1"/>
          </p:nvGrpSpPr>
          <p:grpSpPr>
            <a:xfrm>
              <a:off x="3216000" y="1438375"/>
              <a:ext cx="2880000" cy="2470469"/>
              <a:chOff x="336000" y="1259507"/>
              <a:chExt cx="2880000" cy="2470469"/>
            </a:xfrm>
          </p:grpSpPr>
          <p:sp>
            <p:nvSpPr>
              <p:cNvPr id="290" name="Q1"/>
              <p:cNvSpPr>
                <a:spLocks noChangeArrowheads="1"/>
              </p:cNvSpPr>
              <p:nvPr userDrawn="1"/>
            </p:nvSpPr>
            <p:spPr bwMode="auto">
              <a:xfrm>
                <a:off x="336619" y="1259508"/>
                <a:ext cx="720000" cy="2470468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t"/>
              <a:lstStyle/>
              <a:p>
                <a:pPr algn="ctr" defTabSz="449263">
                  <a:buSzPct val="10000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endParaRPr lang="en-US" sz="1200" dirty="0">
                  <a:solidFill>
                    <a:srgbClr val="474847"/>
                  </a:solidFill>
                </a:endParaRPr>
              </a:p>
            </p:txBody>
          </p:sp>
          <p:sp>
            <p:nvSpPr>
              <p:cNvPr id="291" name="Q2"/>
              <p:cNvSpPr>
                <a:spLocks noChangeArrowheads="1"/>
              </p:cNvSpPr>
              <p:nvPr userDrawn="1"/>
            </p:nvSpPr>
            <p:spPr bwMode="auto">
              <a:xfrm>
                <a:off x="1054047" y="1259508"/>
                <a:ext cx="720000" cy="247046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92" name="Q3"/>
              <p:cNvSpPr>
                <a:spLocks noChangeArrowheads="1"/>
              </p:cNvSpPr>
              <p:nvPr userDrawn="1"/>
            </p:nvSpPr>
            <p:spPr bwMode="auto">
              <a:xfrm>
                <a:off x="1771476" y="1259508"/>
                <a:ext cx="720000" cy="2470468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93" name="Q4"/>
              <p:cNvSpPr>
                <a:spLocks noChangeArrowheads="1"/>
              </p:cNvSpPr>
              <p:nvPr userDrawn="1"/>
            </p:nvSpPr>
            <p:spPr bwMode="auto">
              <a:xfrm>
                <a:off x="2488904" y="1259508"/>
                <a:ext cx="720000" cy="247046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 defTabSz="914400"/>
                <a:endParaRPr lang="en-US" sz="1200" dirty="0"/>
              </a:p>
            </p:txBody>
          </p:sp>
          <p:sp>
            <p:nvSpPr>
              <p:cNvPr id="294" name="Border"/>
              <p:cNvSpPr/>
              <p:nvPr userDrawn="1"/>
            </p:nvSpPr>
            <p:spPr>
              <a:xfrm>
                <a:off x="336000" y="1259507"/>
                <a:ext cx="2880000" cy="2470468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7200" dirty="0">
                    <a:solidFill>
                      <a:srgbClr val="FFFFFF"/>
                    </a:solidFill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'21</a:t>
                </a:r>
              </a:p>
            </p:txBody>
          </p:sp>
        </p:grpSp>
        <p:grpSp>
          <p:nvGrpSpPr>
            <p:cNvPr id="295" name="Year 3"/>
            <p:cNvGrpSpPr/>
            <p:nvPr userDrawn="1"/>
          </p:nvGrpSpPr>
          <p:grpSpPr>
            <a:xfrm>
              <a:off x="6096000" y="1438375"/>
              <a:ext cx="2880000" cy="2470469"/>
              <a:chOff x="336000" y="1259507"/>
              <a:chExt cx="2880000" cy="2470469"/>
            </a:xfrm>
          </p:grpSpPr>
          <p:sp>
            <p:nvSpPr>
              <p:cNvPr id="297" name="Q1"/>
              <p:cNvSpPr>
                <a:spLocks noChangeArrowheads="1"/>
              </p:cNvSpPr>
              <p:nvPr userDrawn="1"/>
            </p:nvSpPr>
            <p:spPr bwMode="auto">
              <a:xfrm>
                <a:off x="336619" y="1259508"/>
                <a:ext cx="720000" cy="2470468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t"/>
              <a:lstStyle/>
              <a:p>
                <a:pPr algn="ctr" defTabSz="449263">
                  <a:buSzPct val="10000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endParaRPr lang="en-US" sz="1200" dirty="0">
                  <a:solidFill>
                    <a:srgbClr val="474847"/>
                  </a:solidFill>
                </a:endParaRPr>
              </a:p>
            </p:txBody>
          </p:sp>
          <p:sp>
            <p:nvSpPr>
              <p:cNvPr id="298" name="Q2"/>
              <p:cNvSpPr>
                <a:spLocks noChangeArrowheads="1"/>
              </p:cNvSpPr>
              <p:nvPr userDrawn="1"/>
            </p:nvSpPr>
            <p:spPr bwMode="auto">
              <a:xfrm>
                <a:off x="1054047" y="1259508"/>
                <a:ext cx="720000" cy="247046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99" name="Q3"/>
              <p:cNvSpPr>
                <a:spLocks noChangeArrowheads="1"/>
              </p:cNvSpPr>
              <p:nvPr userDrawn="1"/>
            </p:nvSpPr>
            <p:spPr bwMode="auto">
              <a:xfrm>
                <a:off x="1771476" y="1259508"/>
                <a:ext cx="720000" cy="2470468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00" name="Q4"/>
              <p:cNvSpPr>
                <a:spLocks noChangeArrowheads="1"/>
              </p:cNvSpPr>
              <p:nvPr userDrawn="1"/>
            </p:nvSpPr>
            <p:spPr bwMode="auto">
              <a:xfrm>
                <a:off x="2488904" y="1259508"/>
                <a:ext cx="720000" cy="247046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 defTabSz="914400"/>
                <a:endParaRPr lang="en-US" sz="1200" dirty="0"/>
              </a:p>
            </p:txBody>
          </p:sp>
          <p:sp>
            <p:nvSpPr>
              <p:cNvPr id="301" name="Border"/>
              <p:cNvSpPr/>
              <p:nvPr userDrawn="1"/>
            </p:nvSpPr>
            <p:spPr>
              <a:xfrm>
                <a:off x="336000" y="1259507"/>
                <a:ext cx="2880000" cy="2470468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7200" dirty="0">
                    <a:solidFill>
                      <a:srgbClr val="FFFFFF"/>
                    </a:solidFill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'22</a:t>
                </a:r>
              </a:p>
            </p:txBody>
          </p:sp>
        </p:grpSp>
        <p:grpSp>
          <p:nvGrpSpPr>
            <p:cNvPr id="302" name="Year 4"/>
            <p:cNvGrpSpPr/>
            <p:nvPr userDrawn="1"/>
          </p:nvGrpSpPr>
          <p:grpSpPr>
            <a:xfrm>
              <a:off x="8976000" y="1438375"/>
              <a:ext cx="2880000" cy="2470469"/>
              <a:chOff x="336000" y="1259507"/>
              <a:chExt cx="2880000" cy="2470469"/>
            </a:xfrm>
          </p:grpSpPr>
          <p:sp>
            <p:nvSpPr>
              <p:cNvPr id="304" name="Q1"/>
              <p:cNvSpPr>
                <a:spLocks noChangeArrowheads="1"/>
              </p:cNvSpPr>
              <p:nvPr userDrawn="1"/>
            </p:nvSpPr>
            <p:spPr bwMode="auto">
              <a:xfrm>
                <a:off x="336619" y="1259508"/>
                <a:ext cx="720000" cy="2470468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t"/>
              <a:lstStyle/>
              <a:p>
                <a:pPr algn="ctr" defTabSz="449263">
                  <a:buSzPct val="10000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endParaRPr lang="en-US" sz="1200" dirty="0">
                  <a:solidFill>
                    <a:srgbClr val="474847"/>
                  </a:solidFill>
                </a:endParaRPr>
              </a:p>
            </p:txBody>
          </p:sp>
          <p:sp>
            <p:nvSpPr>
              <p:cNvPr id="305" name="Q2"/>
              <p:cNvSpPr>
                <a:spLocks noChangeArrowheads="1"/>
              </p:cNvSpPr>
              <p:nvPr userDrawn="1"/>
            </p:nvSpPr>
            <p:spPr bwMode="auto">
              <a:xfrm>
                <a:off x="1054047" y="1259508"/>
                <a:ext cx="720000" cy="247046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06" name="Q3"/>
              <p:cNvSpPr>
                <a:spLocks noChangeArrowheads="1"/>
              </p:cNvSpPr>
              <p:nvPr userDrawn="1"/>
            </p:nvSpPr>
            <p:spPr bwMode="auto">
              <a:xfrm>
                <a:off x="1771476" y="1259508"/>
                <a:ext cx="720000" cy="2470468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07" name="Q4"/>
              <p:cNvSpPr>
                <a:spLocks noChangeArrowheads="1"/>
              </p:cNvSpPr>
              <p:nvPr userDrawn="1"/>
            </p:nvSpPr>
            <p:spPr bwMode="auto">
              <a:xfrm>
                <a:off x="2488904" y="1259508"/>
                <a:ext cx="720000" cy="247046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t"/>
              <a:lstStyle/>
              <a:p>
                <a:pPr algn="ctr" defTabSz="914400"/>
                <a:endParaRPr lang="en-US" sz="1200" dirty="0"/>
              </a:p>
            </p:txBody>
          </p:sp>
          <p:sp>
            <p:nvSpPr>
              <p:cNvPr id="308" name="Border"/>
              <p:cNvSpPr/>
              <p:nvPr userDrawn="1"/>
            </p:nvSpPr>
            <p:spPr>
              <a:xfrm>
                <a:off x="336000" y="1259507"/>
                <a:ext cx="2880000" cy="2470468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7200" dirty="0">
                    <a:solidFill>
                      <a:srgbClr val="FFFFFF"/>
                    </a:solidFill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'23</a:t>
                </a:r>
              </a:p>
            </p:txBody>
          </p:sp>
        </p:grpSp>
      </p:grpSp>
      <p:sp>
        <p:nvSpPr>
          <p:cNvPr id="31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6000" y="3881146"/>
            <a:ext cx="11512904" cy="242283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0" name="Today mark"/>
          <p:cNvCxnSpPr>
            <a:stCxn id="290" idx="0"/>
          </p:cNvCxnSpPr>
          <p:nvPr userDrawn="1"/>
        </p:nvCxnSpPr>
        <p:spPr>
          <a:xfrm flipH="1">
            <a:off x="5630779" y="1281195"/>
            <a:ext cx="8589" cy="2470467"/>
          </a:xfrm>
          <a:prstGeom prst="line">
            <a:avLst/>
          </a:prstGeom>
          <a:ln w="3810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967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693738" y="6230179"/>
            <a:ext cx="11498262" cy="627821"/>
            <a:chOff x="693738" y="6230179"/>
            <a:chExt cx="11498262" cy="627821"/>
          </a:xfrm>
        </p:grpSpPr>
        <p:sp>
          <p:nvSpPr>
            <p:cNvPr id="41" name="Freeform 9"/>
            <p:cNvSpPr>
              <a:spLocks/>
            </p:cNvSpPr>
            <p:nvPr userDrawn="1"/>
          </p:nvSpPr>
          <p:spPr bwMode="auto">
            <a:xfrm>
              <a:off x="693738" y="6432353"/>
              <a:ext cx="10988675" cy="131762"/>
            </a:xfrm>
            <a:custGeom>
              <a:avLst/>
              <a:gdLst>
                <a:gd name="T0" fmla="*/ 2927 w 2927"/>
                <a:gd name="T1" fmla="*/ 0 h 32"/>
                <a:gd name="T2" fmla="*/ 32 w 2927"/>
                <a:gd name="T3" fmla="*/ 0 h 32"/>
                <a:gd name="T4" fmla="*/ 0 w 2927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27" h="32">
                  <a:moveTo>
                    <a:pt x="2927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32"/>
                    <a:pt x="0" y="32"/>
                  </a:cubicBezTo>
                </a:path>
              </a:pathLst>
            </a:custGeom>
            <a:noFill/>
            <a:ln w="3175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9" name="Rectangle 38"/>
            <p:cNvSpPr/>
            <p:nvPr userDrawn="1"/>
          </p:nvSpPr>
          <p:spPr bwMode="white">
            <a:xfrm>
              <a:off x="10419789" y="6230179"/>
              <a:ext cx="1772211" cy="627821"/>
            </a:xfrm>
            <a:prstGeom prst="rect">
              <a:avLst/>
            </a:prstGeom>
            <a:solidFill>
              <a:srgbClr val="FFFFFF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600" dirty="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45575" y="280733"/>
            <a:ext cx="10489175" cy="8540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45575" y="1278000"/>
            <a:ext cx="10489175" cy="49227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45"/>
          <a:stretch>
            <a:fillRect/>
          </a:stretch>
        </p:blipFill>
        <p:spPr>
          <a:xfrm>
            <a:off x="10723433" y="6358069"/>
            <a:ext cx="1183250" cy="294605"/>
          </a:xfrm>
          <a:prstGeom prst="rect">
            <a:avLst/>
          </a:prstGeom>
        </p:spPr>
      </p:pic>
      <p:sp>
        <p:nvSpPr>
          <p:cNvPr id="5" name="Slide Number Placeholder 3"/>
          <p:cNvSpPr txBox="1"/>
          <p:nvPr userDrawn="1"/>
        </p:nvSpPr>
        <p:spPr>
          <a:xfrm>
            <a:off x="838200" y="6498919"/>
            <a:ext cx="496800" cy="1872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>
              <a:defRPr sz="1000" b="1"/>
            </a:lvl1pPr>
          </a:lstStyle>
          <a:p>
            <a:pPr lvl="0"/>
            <a:fld id="{3D48C0DB-9974-4CED-B8C5-43599AEB5108}" type="slidenum">
              <a:rPr lang="en-US" smtClean="0"/>
              <a:pPr lv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967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85" r:id="rId2"/>
    <p:sldLayoutId id="2147483752" r:id="rId3"/>
    <p:sldLayoutId id="2147483744" r:id="rId4"/>
    <p:sldLayoutId id="2147483751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37" r:id="rId11"/>
    <p:sldLayoutId id="2147483729" r:id="rId12"/>
    <p:sldLayoutId id="2147483730" r:id="rId13"/>
    <p:sldLayoutId id="2147483725" r:id="rId14"/>
    <p:sldLayoutId id="2147483727" r:id="rId15"/>
    <p:sldLayoutId id="2147483728" r:id="rId16"/>
    <p:sldLayoutId id="2147483732" r:id="rId17"/>
    <p:sldLayoutId id="2147483733" r:id="rId18"/>
    <p:sldLayoutId id="2147483734" r:id="rId19"/>
    <p:sldLayoutId id="2147483735" r:id="rId20"/>
    <p:sldLayoutId id="2147483692" r:id="rId21"/>
    <p:sldLayoutId id="2147483711" r:id="rId22"/>
    <p:sldLayoutId id="2147483694" r:id="rId23"/>
    <p:sldLayoutId id="2147483695" r:id="rId24"/>
    <p:sldLayoutId id="2147483696" r:id="rId25"/>
    <p:sldLayoutId id="2147483736" r:id="rId26"/>
    <p:sldLayoutId id="2147483738" r:id="rId27"/>
    <p:sldLayoutId id="2147483739" r:id="rId28"/>
    <p:sldLayoutId id="2147483731" r:id="rId29"/>
    <p:sldLayoutId id="2147483697" r:id="rId30"/>
    <p:sldLayoutId id="2147483740" r:id="rId31"/>
    <p:sldLayoutId id="2147483716" r:id="rId32"/>
    <p:sldLayoutId id="2147483718" r:id="rId33"/>
    <p:sldLayoutId id="2147483719" r:id="rId34"/>
    <p:sldLayoutId id="2147483700" r:id="rId35"/>
    <p:sldLayoutId id="2147483743" r:id="rId36"/>
    <p:sldLayoutId id="2147483742" r:id="rId37"/>
    <p:sldLayoutId id="2147483741" r:id="rId38"/>
    <p:sldLayoutId id="2147483702" r:id="rId39"/>
    <p:sldLayoutId id="2147483721" r:id="rId40"/>
    <p:sldLayoutId id="2147483706" r:id="rId41"/>
    <p:sldLayoutId id="2147483726" r:id="rId42"/>
    <p:sldLayoutId id="2147483750" r:id="rId43"/>
  </p:sldLayoutIdLst>
  <p:hf hdr="0" ftr="0"/>
  <p:txStyles>
    <p:titleStyle>
      <a:lvl1pPr algn="l" defTabSz="914400" rtl="0" eaLnBrk="1" latinLnBrk="0" hangingPunct="1">
        <a:lnSpc>
          <a:spcPts val="2800"/>
        </a:lnSpc>
        <a:spcBef>
          <a:spcPct val="0"/>
        </a:spcBef>
        <a:buNone/>
        <a:defRPr sz="2800" b="1" kern="1200" baseline="0">
          <a:solidFill>
            <a:schemeClr val="tx2"/>
          </a:solidFill>
          <a:latin typeface="+mj-lt"/>
          <a:ea typeface="+mj-ea"/>
          <a:cs typeface="ING Me" pitchFamily="2" charset="0"/>
        </a:defRPr>
      </a:lvl1pPr>
    </p:titleStyle>
    <p:bodyStyle>
      <a:lvl1pPr marL="0" indent="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000" b="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1pPr>
      <a:lvl2pPr marL="0" indent="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2pPr>
      <a:lvl3pPr marL="266700" indent="-26670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tx2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3pPr>
      <a:lvl4pPr marL="512763" indent="-26035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bg2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4pPr>
      <a:lvl5pPr marL="762000" indent="-252413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accent3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721" userDrawn="1">
          <p15:clr>
            <a:srgbClr val="F26B43"/>
          </p15:clr>
        </p15:guide>
        <p15:guide id="6" pos="7140" userDrawn="1">
          <p15:clr>
            <a:srgbClr val="F26B43"/>
          </p15:clr>
        </p15:guide>
        <p15:guide id="8" pos="528" userDrawn="1">
          <p15:clr>
            <a:srgbClr val="F26B43"/>
          </p15:clr>
        </p15:guide>
        <p15:guide id="9" orient="horz" pos="173" userDrawn="1">
          <p15:clr>
            <a:srgbClr val="F26B43"/>
          </p15:clr>
        </p15:guide>
        <p15:guide id="10" orient="horz" pos="4008" userDrawn="1">
          <p15:clr>
            <a:srgbClr val="F26B43"/>
          </p15:clr>
        </p15:guide>
        <p15:guide id="11" orient="horz" pos="3906" userDrawn="1">
          <p15:clr>
            <a:srgbClr val="F26B43"/>
          </p15:clr>
        </p15:guide>
        <p15:guide id="12" orient="horz" pos="800" userDrawn="1">
          <p15:clr>
            <a:srgbClr val="F26B43"/>
          </p15:clr>
        </p15:guide>
        <p15:guide id="13" pos="7491" userDrawn="1">
          <p15:clr>
            <a:srgbClr val="F26B43"/>
          </p15:clr>
        </p15:guide>
        <p15:guide id="14" pos="432" userDrawn="1">
          <p15:clr>
            <a:srgbClr val="F26B43"/>
          </p15:clr>
        </p15:guide>
        <p15:guide id="15" pos="3834" userDrawn="1">
          <p15:clr>
            <a:srgbClr val="F26B43"/>
          </p15:clr>
        </p15:guide>
        <p15:guide id="16" orient="horz" pos="2358" userDrawn="1">
          <p15:clr>
            <a:srgbClr val="F26B43"/>
          </p15:clr>
        </p15:guide>
        <p15:guide id="17" pos="739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download" TargetMode="External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hyperlink" Target="https://git-scm.com/download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SjZcfj8yxE" TargetMode="External"/><Relationship Id="rId2" Type="http://schemas.openxmlformats.org/officeDocument/2006/relationships/hyperlink" Target="https://youtu.be/56bPIGf4us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s://youtu.be/wrb7Gge9yoE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sololearn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projecteuler.net/register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mattermost.ing.net/signup_user_complete/?id=11uywssnkbdjuq79c6nyq3hrec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out!Description!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Coding@GEP</a:t>
            </a:r>
            <a:endParaRPr lang="en-US" dirty="0"/>
          </a:p>
        </p:txBody>
      </p:sp>
      <p:sp>
        <p:nvSpPr>
          <p:cNvPr id="4" name="About!Description!Sub-title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Having fun with code!</a:t>
            </a:r>
          </a:p>
        </p:txBody>
      </p:sp>
      <p:sp>
        <p:nvSpPr>
          <p:cNvPr id="3" name="About!Description!Dpt"/>
          <p:cNvSpPr>
            <a:spLocks noGrp="1"/>
          </p:cNvSpPr>
          <p:nvPr>
            <p:ph type="subTitle" idx="1"/>
          </p:nvPr>
        </p:nvSpPr>
        <p:spPr>
          <a:xfrm>
            <a:off x="712788" y="4294345"/>
            <a:ext cx="7082733" cy="306798"/>
          </a:xfrm>
        </p:spPr>
        <p:txBody>
          <a:bodyPr/>
          <a:lstStyle/>
          <a:p>
            <a:r>
              <a:rPr lang="en-US" dirty="0"/>
              <a:t>Global Engineering Platform</a:t>
            </a:r>
          </a:p>
        </p:txBody>
      </p:sp>
      <p:sp>
        <p:nvSpPr>
          <p:cNvPr id="6" name="About!Description!Location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 May 26, 2020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BFE6E5-69FC-449D-A969-1A30F0E60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616698"/>
            <a:ext cx="3674806" cy="367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426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CEDE2AC-C02E-451F-8C4B-3DAFCE1707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3904" y="196645"/>
            <a:ext cx="10704191" cy="6021108"/>
          </a:xfrm>
        </p:spPr>
      </p:pic>
    </p:spTree>
    <p:extLst>
      <p:ext uri="{BB962C8B-B14F-4D97-AF65-F5344CB8AC3E}">
        <p14:creationId xmlns:p14="http://schemas.microsoft.com/office/powerpoint/2010/main" val="3752463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C4A579-EB4F-4937-8558-02705DA7F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Download &amp; install Python3:</a:t>
            </a:r>
          </a:p>
          <a:p>
            <a:r>
              <a:rPr lang="en-US" dirty="0">
                <a:hlinkClick r:id="rId2"/>
              </a:rPr>
              <a:t>https://www.python.org/downloads/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Download &amp; install PyCharm:</a:t>
            </a:r>
          </a:p>
          <a:p>
            <a:r>
              <a:rPr lang="en-US" dirty="0">
                <a:hlinkClick r:id="rId3"/>
              </a:rPr>
              <a:t>https://www.jetbrains.com/pycharm/download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Download &amp; install Git:</a:t>
            </a:r>
          </a:p>
          <a:p>
            <a:r>
              <a:rPr lang="nl-NL" dirty="0">
                <a:hlinkClick r:id="rId4"/>
              </a:rPr>
              <a:t>https://git-scm.com/downloads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BAC076-1C6A-4EE8-94DA-5F00CC09D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your environment (optional)</a:t>
            </a:r>
          </a:p>
        </p:txBody>
      </p:sp>
      <p:pic>
        <p:nvPicPr>
          <p:cNvPr id="1028" name="Picture 4" descr="Career: Software Engineer - Granite Devices">
            <a:extLst>
              <a:ext uri="{FF2B5EF4-FFF2-40B4-BE49-F238E27FC236}">
                <a16:creationId xmlns:a16="http://schemas.microsoft.com/office/drawing/2014/main" id="{3690DA2B-2B00-4FEE-AFBE-16272BB03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954" y="1661652"/>
            <a:ext cx="5355845" cy="278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139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2C3CD2-F2E9-498D-AA6A-2A8894689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Learn the basics of PyCharm in 10 minutes:</a:t>
            </a:r>
          </a:p>
          <a:p>
            <a:r>
              <a:rPr lang="en-US" dirty="0">
                <a:hlinkClick r:id="rId2"/>
              </a:rPr>
              <a:t>https://youtu.be/56bPIGf4us0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Learn Git in 15 minutes:</a:t>
            </a:r>
          </a:p>
          <a:p>
            <a:r>
              <a:rPr lang="en-US" dirty="0">
                <a:hlinkClick r:id="rId3"/>
              </a:rPr>
              <a:t>https://youtu.be/USjZcfj8yxE</a:t>
            </a:r>
            <a:r>
              <a:rPr lang="en-US" dirty="0"/>
              <a:t> </a:t>
            </a:r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How </a:t>
            </a:r>
            <a:r>
              <a:rPr lang="nl-NL" dirty="0" err="1"/>
              <a:t>to</a:t>
            </a:r>
            <a:r>
              <a:rPr lang="nl-NL" dirty="0"/>
              <a:t> push code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github</a:t>
            </a:r>
            <a:r>
              <a:rPr lang="nl-NL" dirty="0"/>
              <a:t> in 6 minutes:</a:t>
            </a:r>
          </a:p>
          <a:p>
            <a:r>
              <a:rPr lang="nl-NL" dirty="0">
                <a:hlinkClick r:id="rId4"/>
              </a:rPr>
              <a:t>https://youtu.be/wrb7Gge9yoE</a:t>
            </a:r>
            <a:r>
              <a:rPr lang="nl-NL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DF6518-209D-481E-AB86-F0CBC9F8C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74" y="274163"/>
            <a:ext cx="10489175" cy="854075"/>
          </a:xfrm>
        </p:spPr>
        <p:txBody>
          <a:bodyPr/>
          <a:lstStyle/>
          <a:p>
            <a:r>
              <a:rPr lang="en-US" dirty="0"/>
              <a:t>Get to know your environment (optional)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8977A3-EE07-4030-8604-B26633B03B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4542" y="1128238"/>
            <a:ext cx="4326126" cy="437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220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607C62-1AB7-4828-BC41-9A6ABB69E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Code in </a:t>
            </a:r>
            <a:r>
              <a:rPr lang="nl-NL" dirty="0" err="1"/>
              <a:t>SoloLearn</a:t>
            </a:r>
            <a:endParaRPr lang="nl-NL" dirty="0"/>
          </a:p>
          <a:p>
            <a:endParaRPr lang="nl-NL" dirty="0"/>
          </a:p>
          <a:p>
            <a:r>
              <a:rPr lang="nl-NL" dirty="0"/>
              <a:t>No software </a:t>
            </a:r>
            <a:r>
              <a:rPr lang="nl-NL" dirty="0" err="1"/>
              <a:t>installations</a:t>
            </a:r>
            <a:r>
              <a:rPr lang="nl-NL" dirty="0"/>
              <a:t> </a:t>
            </a:r>
            <a:r>
              <a:rPr lang="nl-NL" dirty="0" err="1"/>
              <a:t>needed</a:t>
            </a:r>
            <a:endParaRPr lang="nl-NL" dirty="0"/>
          </a:p>
          <a:p>
            <a:endParaRPr lang="nl-NL" dirty="0"/>
          </a:p>
          <a:p>
            <a:r>
              <a:rPr lang="nl-NL" dirty="0"/>
              <a:t>No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learn</a:t>
            </a:r>
            <a:r>
              <a:rPr lang="nl-NL" dirty="0"/>
              <a:t> </a:t>
            </a:r>
            <a:r>
              <a:rPr lang="nl-NL" dirty="0" err="1"/>
              <a:t>PyCharm</a:t>
            </a:r>
            <a:r>
              <a:rPr lang="nl-NL" dirty="0"/>
              <a:t>, Git </a:t>
            </a:r>
            <a:r>
              <a:rPr lang="nl-NL" dirty="0" err="1"/>
              <a:t>and</a:t>
            </a:r>
            <a:r>
              <a:rPr lang="nl-NL" dirty="0"/>
              <a:t> GitHub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 err="1"/>
              <a:t>Note</a:t>
            </a:r>
            <a:r>
              <a:rPr lang="nl-NL" dirty="0"/>
              <a:t>: An IDE like </a:t>
            </a:r>
            <a:r>
              <a:rPr lang="nl-NL" dirty="0" err="1"/>
              <a:t>PyCharm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Git offer a lot of </a:t>
            </a:r>
            <a:r>
              <a:rPr lang="nl-NL" dirty="0" err="1"/>
              <a:t>advantages</a:t>
            </a:r>
            <a:r>
              <a:rPr lang="nl-NL" dirty="0"/>
              <a:t>.  It’s up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!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0F6AB7-0E5E-449F-87C3-256E0A32E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beginners who like to keep things simple</a:t>
            </a:r>
          </a:p>
        </p:txBody>
      </p:sp>
    </p:spTree>
    <p:extLst>
      <p:ext uri="{BB962C8B-B14F-4D97-AF65-F5344CB8AC3E}">
        <p14:creationId xmlns:p14="http://schemas.microsoft.com/office/powerpoint/2010/main" val="855306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A83C7F-CF63-4DFC-BFFD-779589F6D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230" y="0"/>
            <a:ext cx="8271540" cy="6858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41C9584-E1A3-47D8-B8B9-F78F313CF360}"/>
              </a:ext>
            </a:extLst>
          </p:cNvPr>
          <p:cNvSpPr/>
          <p:nvPr/>
        </p:nvSpPr>
        <p:spPr>
          <a:xfrm>
            <a:off x="5137354" y="4168877"/>
            <a:ext cx="1917291" cy="1248697"/>
          </a:xfrm>
          <a:prstGeom prst="ellipse">
            <a:avLst/>
          </a:prstGeom>
          <a:noFill/>
          <a:ln w="6350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DFED040-E42B-48D4-97A5-50D885432B8C}"/>
              </a:ext>
            </a:extLst>
          </p:cNvPr>
          <p:cNvSpPr/>
          <p:nvPr/>
        </p:nvSpPr>
        <p:spPr>
          <a:xfrm>
            <a:off x="9051899" y="127819"/>
            <a:ext cx="1179871" cy="707923"/>
          </a:xfrm>
          <a:prstGeom prst="ellipse">
            <a:avLst/>
          </a:prstGeom>
          <a:noFill/>
          <a:ln w="6350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/>
          </a:p>
        </p:txBody>
      </p:sp>
    </p:spTree>
    <p:extLst>
      <p:ext uri="{BB962C8B-B14F-4D97-AF65-F5344CB8AC3E}">
        <p14:creationId xmlns:p14="http://schemas.microsoft.com/office/powerpoint/2010/main" val="700849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A24832-BCFE-4057-BCB6-BCFC2349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SoloLearn</a:t>
            </a:r>
            <a:r>
              <a:rPr lang="en-US" dirty="0"/>
              <a:t> has a build-in Python environment where you can create, run and store code.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51E2A2-8849-43D6-8222-3824F8000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49" y="1134808"/>
            <a:ext cx="9891429" cy="533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82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D8473C-8E3B-4818-86F7-1E18D3983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8FF3C5-DD5A-4F77-AF30-896BAA12C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145BCC-0652-4C0F-93BF-055B41CB6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052" y="426868"/>
            <a:ext cx="10186219" cy="536148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F4411F2-7FB2-41D6-AEA5-6A773755EC8F}"/>
              </a:ext>
            </a:extLst>
          </p:cNvPr>
          <p:cNvSpPr/>
          <p:nvPr/>
        </p:nvSpPr>
        <p:spPr>
          <a:xfrm>
            <a:off x="9802761" y="924232"/>
            <a:ext cx="1917291" cy="1248697"/>
          </a:xfrm>
          <a:prstGeom prst="ellipse">
            <a:avLst/>
          </a:prstGeom>
          <a:noFill/>
          <a:ln w="6350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B7207CE-9657-4963-BBEF-ACE35DBF805E}"/>
              </a:ext>
            </a:extLst>
          </p:cNvPr>
          <p:cNvSpPr/>
          <p:nvPr/>
        </p:nvSpPr>
        <p:spPr>
          <a:xfrm>
            <a:off x="3977148" y="3986981"/>
            <a:ext cx="4331110" cy="1248697"/>
          </a:xfrm>
          <a:prstGeom prst="ellipse">
            <a:avLst/>
          </a:prstGeom>
          <a:noFill/>
          <a:ln w="6350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/>
          </a:p>
        </p:txBody>
      </p:sp>
    </p:spTree>
    <p:extLst>
      <p:ext uri="{BB962C8B-B14F-4D97-AF65-F5344CB8AC3E}">
        <p14:creationId xmlns:p14="http://schemas.microsoft.com/office/powerpoint/2010/main" val="3218840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A8D49F-E46D-4C82-BFF7-B31A05B05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nl-NL" sz="3200" dirty="0"/>
          </a:p>
          <a:p>
            <a:pPr algn="ctr"/>
            <a:endParaRPr lang="nl-NL" sz="3200" dirty="0"/>
          </a:p>
          <a:p>
            <a:pPr algn="ctr"/>
            <a:r>
              <a:rPr lang="nl-NL" sz="3200" dirty="0"/>
              <a:t>https://github.com/SonnyBurnett/tacobakker.git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2D4DBD-0868-4F49-8D15-591951B53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F55474-0A9A-4068-B9D8-7556EF2EAFD7}"/>
              </a:ext>
            </a:extLst>
          </p:cNvPr>
          <p:cNvSpPr/>
          <p:nvPr/>
        </p:nvSpPr>
        <p:spPr>
          <a:xfrm>
            <a:off x="5486400" y="2242868"/>
            <a:ext cx="1932317" cy="51758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635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sz="1600" dirty="0" err="1"/>
              <a:t>Your</a:t>
            </a:r>
            <a:r>
              <a:rPr lang="nl-NL" sz="1600" dirty="0"/>
              <a:t> </a:t>
            </a:r>
            <a:r>
              <a:rPr lang="nl-NL" sz="1600" dirty="0" err="1"/>
              <a:t>github</a:t>
            </a:r>
            <a:r>
              <a:rPr lang="nl-NL" sz="1600" dirty="0"/>
              <a:t> name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A254AE-BE7D-46B0-85C2-089970A6E41F}"/>
              </a:ext>
            </a:extLst>
          </p:cNvPr>
          <p:cNvSpPr/>
          <p:nvPr/>
        </p:nvSpPr>
        <p:spPr>
          <a:xfrm>
            <a:off x="7953555" y="2242868"/>
            <a:ext cx="1854679" cy="51758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635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sz="1600" dirty="0" err="1"/>
              <a:t>Repo</a:t>
            </a:r>
            <a:r>
              <a:rPr lang="nl-NL" sz="1600" dirty="0"/>
              <a:t> name</a:t>
            </a:r>
          </a:p>
        </p:txBody>
      </p:sp>
    </p:spTree>
    <p:extLst>
      <p:ext uri="{BB962C8B-B14F-4D97-AF65-F5344CB8AC3E}">
        <p14:creationId xmlns:p14="http://schemas.microsoft.com/office/powerpoint/2010/main" val="1296353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5588D6-2FE3-4463-9C2B-E4B6E8D23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62" y="284041"/>
            <a:ext cx="8448675" cy="592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63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4D8D52-902C-470A-BF4D-57C512142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576" y="1278384"/>
            <a:ext cx="5653548" cy="4922391"/>
          </a:xfrm>
        </p:spPr>
        <p:txBody>
          <a:bodyPr/>
          <a:lstStyle/>
          <a:p>
            <a:endParaRPr lang="en-US" sz="2400" dirty="0"/>
          </a:p>
          <a:p>
            <a:r>
              <a:rPr lang="en-US" sz="2400" dirty="0"/>
              <a:t>Everybody who is part of the Global Engineering Tribe can join!</a:t>
            </a:r>
          </a:p>
          <a:p>
            <a:endParaRPr lang="en-US" sz="2400" dirty="0"/>
          </a:p>
          <a:p>
            <a:r>
              <a:rPr lang="en-US" sz="2400" dirty="0"/>
              <a:t>This includes our direct colleagues in Poland, Romania, India and Manilla</a:t>
            </a:r>
          </a:p>
          <a:p>
            <a:endParaRPr lang="en-US" sz="2400" dirty="0"/>
          </a:p>
          <a:p>
            <a:r>
              <a:rPr lang="en-US" sz="2400" dirty="0"/>
              <a:t>Internals and externals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pre-requirements:  Enthusiasm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CAEB9B-BBEC-439D-BBFA-7099E59F9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who is it?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AFECB8-FE61-45CC-850B-545B13832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924" y="1278384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800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4DA689-BCCC-49F2-BDF3-5B7E0389F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575" y="1278384"/>
            <a:ext cx="5663380" cy="4922391"/>
          </a:xfrm>
        </p:spPr>
        <p:txBody>
          <a:bodyPr/>
          <a:lstStyle/>
          <a:p>
            <a:r>
              <a:rPr lang="en-US" dirty="0"/>
              <a:t>For this initiative we will be using Python3.</a:t>
            </a:r>
          </a:p>
          <a:p>
            <a:endParaRPr lang="en-US" dirty="0"/>
          </a:p>
          <a:p>
            <a:r>
              <a:rPr lang="en-US" dirty="0"/>
              <a:t>It is one of the Top 3 most used programming languages.</a:t>
            </a:r>
          </a:p>
          <a:p>
            <a:endParaRPr lang="en-US" dirty="0"/>
          </a:p>
          <a:p>
            <a:r>
              <a:rPr lang="en-US" dirty="0"/>
              <a:t>And easy to learn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Subscribe to: </a:t>
            </a:r>
          </a:p>
          <a:p>
            <a:r>
              <a:rPr lang="nl-NL" dirty="0">
                <a:hlinkClick r:id="rId2"/>
              </a:rPr>
              <a:t>https://www.sololearn.com/</a:t>
            </a:r>
            <a:r>
              <a:rPr lang="nl-NL" dirty="0"/>
              <a:t> </a:t>
            </a:r>
          </a:p>
          <a:p>
            <a:endParaRPr lang="nl-NL" dirty="0"/>
          </a:p>
          <a:p>
            <a:endParaRPr lang="nl-NL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ED89B7-48BC-4AB9-966B-65BFD6FB4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0B415-0960-41A9-89F4-C5FF51267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162" y="280733"/>
            <a:ext cx="5766872" cy="31960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1C8DFF-5028-4390-975B-538049898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612" y="3739579"/>
            <a:ext cx="3653972" cy="205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86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049A65-4202-4D22-B644-63896D5DF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575" y="1278384"/>
            <a:ext cx="5801031" cy="4922391"/>
          </a:xfrm>
        </p:spPr>
        <p:txBody>
          <a:bodyPr/>
          <a:lstStyle/>
          <a:p>
            <a:r>
              <a:rPr lang="en-US" dirty="0"/>
              <a:t>You can enter as </a:t>
            </a:r>
            <a:r>
              <a:rPr lang="en-US" u="sng" dirty="0"/>
              <a:t>beginner</a:t>
            </a:r>
            <a:r>
              <a:rPr lang="en-US" dirty="0"/>
              <a:t> or as </a:t>
            </a:r>
            <a:r>
              <a:rPr lang="en-US" u="sng" dirty="0"/>
              <a:t>experienced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Every week we challenge you with a problem from the Project Euler database.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beginner group has to finish some modules from the training before they can start with solving problems.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Please sign up with:</a:t>
            </a:r>
          </a:p>
          <a:p>
            <a:r>
              <a:rPr lang="nl-NL" dirty="0">
                <a:hlinkClick r:id="rId2"/>
              </a:rPr>
              <a:t>https://projecteuler.net/register</a:t>
            </a:r>
            <a:r>
              <a:rPr lang="nl-NL" dirty="0"/>
              <a:t>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73C8B6-16AB-4B9B-881A-CF39BF79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 2?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442D4D-25FD-4868-87A9-87CC84279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778" y="1295590"/>
            <a:ext cx="3653972" cy="205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527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CFAE93-6EEA-4685-8A11-AE91C8C0A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575" y="1278384"/>
            <a:ext cx="4955457" cy="4922391"/>
          </a:xfrm>
        </p:spPr>
        <p:txBody>
          <a:bodyPr/>
          <a:lstStyle/>
          <a:p>
            <a:r>
              <a:rPr lang="en-US" dirty="0"/>
              <a:t>It’s not (only) about the solution, but more about the code!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Share your code on </a:t>
            </a:r>
            <a:r>
              <a:rPr lang="en-US" dirty="0" err="1"/>
              <a:t>github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 yet an account? Sign up here:</a:t>
            </a:r>
          </a:p>
          <a:p>
            <a:r>
              <a:rPr lang="en-US" dirty="0">
                <a:hlinkClick r:id="rId2"/>
              </a:rPr>
              <a:t>https://github.com/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68E7D6-4F72-4A64-993D-7BD0011E7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 3?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70C35E-CBC9-46C7-A7AC-1B3CB9B63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970" y="1691148"/>
            <a:ext cx="4748981" cy="316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32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84E6FF-A9E9-4C67-9A69-67282D5F3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2 </a:t>
            </a:r>
            <a:r>
              <a:rPr lang="nl-NL" dirty="0" err="1"/>
              <a:t>June</a:t>
            </a:r>
            <a:r>
              <a:rPr lang="nl-NL" dirty="0"/>
              <a:t>		17:00	</a:t>
            </a:r>
            <a:r>
              <a:rPr lang="nl-NL" dirty="0" err="1"/>
              <a:t>Handout</a:t>
            </a:r>
            <a:r>
              <a:rPr lang="nl-NL" dirty="0"/>
              <a:t> </a:t>
            </a:r>
            <a:r>
              <a:rPr lang="nl-NL" dirty="0" err="1"/>
              <a:t>assignment</a:t>
            </a:r>
            <a:r>
              <a:rPr lang="nl-NL" dirty="0"/>
              <a:t> 1</a:t>
            </a:r>
          </a:p>
          <a:p>
            <a:r>
              <a:rPr lang="nl-NL" dirty="0"/>
              <a:t>9 </a:t>
            </a:r>
            <a:r>
              <a:rPr lang="nl-NL" dirty="0" err="1"/>
              <a:t>June</a:t>
            </a:r>
            <a:r>
              <a:rPr lang="nl-NL" dirty="0"/>
              <a:t>		17:00	</a:t>
            </a:r>
            <a:r>
              <a:rPr lang="nl-NL" dirty="0" err="1"/>
              <a:t>Handout</a:t>
            </a:r>
            <a:r>
              <a:rPr lang="nl-NL" dirty="0"/>
              <a:t> </a:t>
            </a:r>
            <a:r>
              <a:rPr lang="nl-NL" dirty="0" err="1"/>
              <a:t>assignment</a:t>
            </a:r>
            <a:r>
              <a:rPr lang="nl-NL" dirty="0"/>
              <a:t> 2</a:t>
            </a:r>
          </a:p>
          <a:p>
            <a:r>
              <a:rPr lang="nl-NL" dirty="0"/>
              <a:t>16 </a:t>
            </a:r>
            <a:r>
              <a:rPr lang="nl-NL" dirty="0" err="1"/>
              <a:t>June</a:t>
            </a:r>
            <a:r>
              <a:rPr lang="nl-NL" dirty="0"/>
              <a:t>		17:00	</a:t>
            </a:r>
            <a:r>
              <a:rPr lang="nl-NL" dirty="0" err="1"/>
              <a:t>Handout</a:t>
            </a:r>
            <a:r>
              <a:rPr lang="nl-NL" dirty="0"/>
              <a:t> </a:t>
            </a:r>
            <a:r>
              <a:rPr lang="nl-NL" dirty="0" err="1"/>
              <a:t>assignment</a:t>
            </a:r>
            <a:r>
              <a:rPr lang="nl-NL" dirty="0"/>
              <a:t> 3</a:t>
            </a:r>
          </a:p>
          <a:p>
            <a:r>
              <a:rPr lang="nl-NL" dirty="0"/>
              <a:t>23 </a:t>
            </a:r>
            <a:r>
              <a:rPr lang="nl-NL" dirty="0" err="1"/>
              <a:t>June</a:t>
            </a:r>
            <a:r>
              <a:rPr lang="nl-NL" dirty="0"/>
              <a:t>		17:00	</a:t>
            </a:r>
            <a:r>
              <a:rPr lang="nl-NL" dirty="0" err="1"/>
              <a:t>Handout</a:t>
            </a:r>
            <a:r>
              <a:rPr lang="nl-NL" dirty="0"/>
              <a:t> </a:t>
            </a:r>
            <a:r>
              <a:rPr lang="nl-NL" dirty="0" err="1"/>
              <a:t>assignment</a:t>
            </a:r>
            <a:r>
              <a:rPr lang="nl-NL" dirty="0"/>
              <a:t> 4</a:t>
            </a:r>
          </a:p>
          <a:p>
            <a:r>
              <a:rPr lang="nl-NL" dirty="0"/>
              <a:t>30 </a:t>
            </a:r>
            <a:r>
              <a:rPr lang="nl-NL" dirty="0" err="1"/>
              <a:t>June</a:t>
            </a:r>
            <a:r>
              <a:rPr lang="nl-NL" dirty="0"/>
              <a:t>		17:00	</a:t>
            </a:r>
            <a:r>
              <a:rPr lang="nl-NL" dirty="0" err="1"/>
              <a:t>Handout</a:t>
            </a:r>
            <a:r>
              <a:rPr lang="nl-NL" dirty="0"/>
              <a:t> </a:t>
            </a:r>
            <a:r>
              <a:rPr lang="nl-NL" dirty="0" err="1"/>
              <a:t>assignment</a:t>
            </a:r>
            <a:r>
              <a:rPr lang="nl-NL" dirty="0"/>
              <a:t> 5</a:t>
            </a:r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8 </a:t>
            </a:r>
            <a:r>
              <a:rPr lang="nl-NL" dirty="0" err="1"/>
              <a:t>June</a:t>
            </a:r>
            <a:r>
              <a:rPr lang="nl-NL" dirty="0"/>
              <a:t>		</a:t>
            </a:r>
            <a:r>
              <a:rPr lang="nl-NL" dirty="0" err="1"/>
              <a:t>Send</a:t>
            </a:r>
            <a:r>
              <a:rPr lang="nl-NL" dirty="0"/>
              <a:t> in solution 1</a:t>
            </a:r>
          </a:p>
          <a:p>
            <a:r>
              <a:rPr lang="nl-NL" dirty="0"/>
              <a:t>15 </a:t>
            </a:r>
            <a:r>
              <a:rPr lang="nl-NL" dirty="0" err="1"/>
              <a:t>June</a:t>
            </a:r>
            <a:r>
              <a:rPr lang="nl-NL" dirty="0"/>
              <a:t>		</a:t>
            </a:r>
            <a:r>
              <a:rPr lang="nl-NL" dirty="0" err="1"/>
              <a:t>Send</a:t>
            </a:r>
            <a:r>
              <a:rPr lang="nl-NL" dirty="0"/>
              <a:t> in solution 2</a:t>
            </a:r>
          </a:p>
          <a:p>
            <a:r>
              <a:rPr lang="nl-NL" dirty="0"/>
              <a:t>22 </a:t>
            </a:r>
            <a:r>
              <a:rPr lang="nl-NL" dirty="0" err="1"/>
              <a:t>June</a:t>
            </a:r>
            <a:r>
              <a:rPr lang="nl-NL" dirty="0"/>
              <a:t>		</a:t>
            </a:r>
            <a:r>
              <a:rPr lang="nl-NL" dirty="0" err="1"/>
              <a:t>Send</a:t>
            </a:r>
            <a:r>
              <a:rPr lang="nl-NL" dirty="0"/>
              <a:t> in solution 3</a:t>
            </a:r>
          </a:p>
          <a:p>
            <a:r>
              <a:rPr lang="nl-NL" dirty="0"/>
              <a:t>29 </a:t>
            </a:r>
            <a:r>
              <a:rPr lang="nl-NL" dirty="0" err="1"/>
              <a:t>June</a:t>
            </a:r>
            <a:r>
              <a:rPr lang="nl-NL" dirty="0"/>
              <a:t>		</a:t>
            </a:r>
            <a:r>
              <a:rPr lang="nl-NL" dirty="0" err="1"/>
              <a:t>Send</a:t>
            </a:r>
            <a:r>
              <a:rPr lang="nl-NL" dirty="0"/>
              <a:t> in solution 4</a:t>
            </a:r>
          </a:p>
          <a:p>
            <a:r>
              <a:rPr lang="nl-NL" dirty="0"/>
              <a:t>6 </a:t>
            </a:r>
            <a:r>
              <a:rPr lang="nl-NL" dirty="0" err="1"/>
              <a:t>July</a:t>
            </a:r>
            <a:r>
              <a:rPr lang="nl-NL" dirty="0"/>
              <a:t>		</a:t>
            </a:r>
            <a:r>
              <a:rPr lang="nl-NL" dirty="0" err="1"/>
              <a:t>Send</a:t>
            </a:r>
            <a:r>
              <a:rPr lang="nl-NL" dirty="0"/>
              <a:t> in solution 5</a:t>
            </a:r>
          </a:p>
          <a:p>
            <a:endParaRPr lang="nl-NL" dirty="0"/>
          </a:p>
          <a:p>
            <a:r>
              <a:rPr lang="nl-NL" dirty="0"/>
              <a:t>14 </a:t>
            </a:r>
            <a:r>
              <a:rPr lang="nl-NL" dirty="0" err="1"/>
              <a:t>July</a:t>
            </a:r>
            <a:r>
              <a:rPr lang="nl-NL" dirty="0"/>
              <a:t> 		</a:t>
            </a:r>
            <a:r>
              <a:rPr lang="nl-NL" dirty="0" err="1"/>
              <a:t>Awards</a:t>
            </a:r>
            <a:r>
              <a:rPr lang="nl-NL" dirty="0"/>
              <a:t> &amp; winners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259F1F-2DB3-41FB-8F83-B49B1D63A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Timelines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47EE21-BCBB-4AA7-AC23-A51258746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713" y="1612489"/>
            <a:ext cx="4948085" cy="329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85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69598E-A736-412C-9FD7-01CD4BF47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575" y="1278384"/>
            <a:ext cx="4945625" cy="4922391"/>
          </a:xfrm>
        </p:spPr>
        <p:txBody>
          <a:bodyPr/>
          <a:lstStyle/>
          <a:p>
            <a:r>
              <a:rPr lang="en-US" dirty="0"/>
              <a:t>The Jury will decide who wins a </a:t>
            </a:r>
          </a:p>
          <a:p>
            <a:r>
              <a:rPr lang="en-US" dirty="0"/>
              <a:t>Raspberry Pi 4 starter kit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will look at:</a:t>
            </a:r>
          </a:p>
          <a:p>
            <a:endParaRPr lang="en-US" dirty="0"/>
          </a:p>
          <a:p>
            <a:r>
              <a:rPr lang="en-US" dirty="0"/>
              <a:t>Clean code and Efficient algorithms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beginners:</a:t>
            </a:r>
          </a:p>
          <a:p>
            <a:r>
              <a:rPr lang="en-US" dirty="0"/>
              <a:t>Make sure you get your Certificate!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BA780F-EA69-44F0-AC6C-28AA7F8BE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Awards</a:t>
            </a:r>
            <a:r>
              <a:rPr lang="nl-NL" dirty="0"/>
              <a:t> &amp; Winners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53304-D941-4C42-B8E9-CEEA42413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349" y="17145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341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1F435B-F508-4CC9-BCDA-A80FFB1D4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Ask and answer questions on </a:t>
            </a:r>
            <a:r>
              <a:rPr lang="en-US" dirty="0" err="1"/>
              <a:t>Mattermost</a:t>
            </a:r>
            <a:r>
              <a:rPr lang="en-US" dirty="0"/>
              <a:t>:</a:t>
            </a:r>
          </a:p>
          <a:p>
            <a:r>
              <a:rPr lang="en-US" dirty="0">
                <a:hlinkClick r:id="rId2"/>
              </a:rPr>
              <a:t>https://mattermost.ing.net/signup_user_complete/?id=11uywssnkbdjuq79c6nyq3hrec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Every week in the Townhall we give an update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Share your Euler “friends” key (optional)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Share your GitHub code repository or </a:t>
            </a:r>
            <a:r>
              <a:rPr lang="en-US" dirty="0" err="1"/>
              <a:t>SoloLearn</a:t>
            </a:r>
            <a:r>
              <a:rPr lang="en-US" dirty="0"/>
              <a:t> code with Taco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03769A-D9C3-4D7D-94F2-7E894F245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</a:t>
            </a:r>
          </a:p>
        </p:txBody>
      </p:sp>
    </p:spTree>
    <p:extLst>
      <p:ext uri="{BB962C8B-B14F-4D97-AF65-F5344CB8AC3E}">
        <p14:creationId xmlns:p14="http://schemas.microsoft.com/office/powerpoint/2010/main" val="6179526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98755fb961bcb85c763cf62196f86d8244fc"/>
</p:tagLst>
</file>

<file path=ppt/theme/theme1.xml><?xml version="1.0" encoding="utf-8"?>
<a:theme xmlns:a="http://schemas.openxmlformats.org/drawingml/2006/main" name="ING_PP_Template_16x9_June2015">
  <a:themeElements>
    <a:clrScheme name="ING APRIL 2015">
      <a:dk1>
        <a:srgbClr val="333333"/>
      </a:dk1>
      <a:lt1>
        <a:sysClr val="window" lastClr="FFFFFF"/>
      </a:lt1>
      <a:dk2>
        <a:srgbClr val="FF6200"/>
      </a:dk2>
      <a:lt2>
        <a:srgbClr val="767676"/>
      </a:lt2>
      <a:accent1>
        <a:srgbClr val="FF6200"/>
      </a:accent1>
      <a:accent2>
        <a:srgbClr val="A8A8A8"/>
      </a:accent2>
      <a:accent3>
        <a:srgbClr val="525199"/>
      </a:accent3>
      <a:accent4>
        <a:srgbClr val="60A6DA"/>
      </a:accent4>
      <a:accent5>
        <a:srgbClr val="AB0066"/>
      </a:accent5>
      <a:accent6>
        <a:srgbClr val="D0D93C"/>
      </a:accent6>
      <a:hlink>
        <a:srgbClr val="525199"/>
      </a:hlink>
      <a:folHlink>
        <a:srgbClr val="AB0066"/>
      </a:folHlink>
    </a:clrScheme>
    <a:fontScheme name="ING ME">
      <a:majorFont>
        <a:latin typeface="ING Me"/>
        <a:ea typeface=""/>
        <a:cs typeface=""/>
      </a:majorFont>
      <a:minorFont>
        <a:latin typeface="ING M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6200"/>
        </a:solidFill>
        <a:ln w="6350">
          <a:solidFill>
            <a:srgbClr val="FF6200"/>
          </a:solidFill>
        </a:ln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90000"/>
          </a:lnSpc>
          <a:defRPr sz="160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A8A8A8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36000" tIns="36000" rIns="36000" bIns="36000" rtlCol="0">
        <a:spAutoFit/>
      </a:bodyPr>
      <a:lstStyle>
        <a:defPPr>
          <a:defRPr sz="14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Record Bank - ING template with disclaimer.potx" id="{1C52E10E-5434-48B1-9787-A50A0FA38DF3}" vid="{837E12F9-CE02-4004-8C5C-9F1573E651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ING ME">
      <a:majorFont>
        <a:latin typeface="ING Me"/>
        <a:ea typeface=""/>
        <a:cs typeface=""/>
      </a:majorFont>
      <a:minorFont>
        <a:latin typeface="ING M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ED6CFCD4709440BBE6B0F3F9FD695E" ma:contentTypeVersion="0" ma:contentTypeDescription="Create a new document." ma:contentTypeScope="" ma:versionID="08808141f0d43f5a6a1dd0f01b78ecc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51B5498-70E0-4145-82CB-4909A48ECF1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549E50E-DA4A-4BC6-863C-3B1CD507574F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C371BCB-4961-47A1-BBF7-D08506E972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Record Bank - ING template</Template>
  <TotalTime>38165</TotalTime>
  <Words>610</Words>
  <Application>Microsoft Office PowerPoint</Application>
  <PresentationFormat>Widescreen</PresentationFormat>
  <Paragraphs>148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ING Me</vt:lpstr>
      <vt:lpstr>ING_PP_Template_16x9_June2015</vt:lpstr>
      <vt:lpstr>Coding@GEP</vt:lpstr>
      <vt:lpstr>PowerPoint Presentation</vt:lpstr>
      <vt:lpstr>For who is it?</vt:lpstr>
      <vt:lpstr>How does it work?</vt:lpstr>
      <vt:lpstr>How does it work 2?</vt:lpstr>
      <vt:lpstr>How does it work 3?</vt:lpstr>
      <vt:lpstr>Timelines</vt:lpstr>
      <vt:lpstr>Awards &amp; Winners</vt:lpstr>
      <vt:lpstr>Communication</vt:lpstr>
      <vt:lpstr>PowerPoint Presentation</vt:lpstr>
      <vt:lpstr>Setting up your environment (optional)</vt:lpstr>
      <vt:lpstr>Get to know your environment (optional)</vt:lpstr>
      <vt:lpstr>For beginners who like to keep things simple</vt:lpstr>
      <vt:lpstr>PowerPoint Presentation</vt:lpstr>
      <vt:lpstr>SoloLearn has a build-in Python environment where you can create, run and store code.</vt:lpstr>
      <vt:lpstr>PowerPoint Presentation</vt:lpstr>
      <vt:lpstr>PowerPoint Presentation</vt:lpstr>
    </vt:vector>
  </TitlesOfParts>
  <Company>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a sample roadmap</dc:title>
  <dc:subject>For demo purpose only</dc:subject>
  <dc:creator>Your name</dc:creator>
  <cp:keywords/>
  <dc:description>This presentation is generated automatically. Do not modify it. Modify the source data and regenerate a new presentation instead._x000d_
Generated by: Mayeur, X. (Xavier) - XY56RE_x000d_
Date: 13/03/2020 14:30_x000d_
Data source: \\ad.ing.net\WPS\BE\p\ud\000326\XY56RE\home\My Documents\Roadmap Engine\#CM Roadmap Data.xlsx_x000d_
Template: \\ad.ing.net\WPS\BE\p\ud\000326\XY56RE\home\My Documents\Roadmap Engine\#CM Roadmap Presentation.pptx_x000d_
Roadmap Engine: \\ad.ing.net\WPS\BE\p\ud\000326\XY56RE\home\My Documents\Roadmap Engine\Roadmap Engine.xlsm_x000d_
Engine: v2.8</dc:description>
  <cp:lastModifiedBy>Bakker, T.S. (Taco)</cp:lastModifiedBy>
  <cp:revision>527</cp:revision>
  <dcterms:created xsi:type="dcterms:W3CDTF">2016-04-27T12:10:21Z</dcterms:created>
  <dcterms:modified xsi:type="dcterms:W3CDTF">2020-06-09T11:35:58Z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0x01010032ED6CFCD4709440BBE6B0F3F9FD695E</vt:lpwstr>
  </property>
</Properties>
</file>